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9" r:id="rId3"/>
    <p:sldId id="263" r:id="rId4"/>
    <p:sldId id="264" r:id="rId5"/>
    <p:sldId id="265" r:id="rId6"/>
    <p:sldId id="300" r:id="rId7"/>
    <p:sldId id="301" r:id="rId8"/>
    <p:sldId id="302" r:id="rId9"/>
    <p:sldId id="281" r:id="rId10"/>
    <p:sldId id="279" r:id="rId11"/>
  </p:sldIdLst>
  <p:sldSz cx="9144000" cy="5143500" type="screen16x9"/>
  <p:notesSz cx="6858000" cy="9144000"/>
  <p:embeddedFontLst>
    <p:embeddedFont>
      <p:font typeface="Abel" panose="02000506030000020004" pitchFamily="2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Light" pitchFamily="2" charset="77"/>
      <p:regular r:id="rId22"/>
      <p:bold r:id="rId23"/>
      <p:italic r:id="rId24"/>
      <p:boldItalic r:id="rId25"/>
    </p:embeddedFont>
    <p:embeddedFont>
      <p:font typeface="Passion One" panose="02000506080000020004" pitchFamily="2" charset="77"/>
      <p:regular r:id="rId26"/>
      <p:bold r:id="rId27"/>
    </p:embeddedFont>
    <p:embeddedFont>
      <p:font typeface="Titillium Web SemiBold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A3B"/>
    <a:srgbClr val="494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6253C-4763-4B53-BF01-E9317C359BF0}">
  <a:tblStyle styleId="{0D56253C-4763-4B53-BF01-E9317C359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87144"/>
  </p:normalViewPr>
  <p:slideViewPr>
    <p:cSldViewPr snapToGrid="0">
      <p:cViewPr>
        <p:scale>
          <a:sx n="158" d="100"/>
          <a:sy n="158" d="100"/>
        </p:scale>
        <p:origin x="1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g9fe828fb2f_0_4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g9fe828fb2f_0_4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9fe3a2f5c5_0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9fe3a2f5c5_0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9fe828fb2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9fe828fb2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9fe828fb2f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9fe828fb2f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fe828fb2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fe828fb2f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fe828fb2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fe828fb2f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86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fe828fb2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fe828fb2f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37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fe828fb2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fe828fb2f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19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g9fe828fb2f_0_16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4" name="Google Shape;3404;g9fe828fb2f_0_16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www.freepik.com%2F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3" y="1255200"/>
            <a:ext cx="5656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307800"/>
            <a:ext cx="5656500" cy="58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flipH="1">
            <a:off x="28173" y="-297369"/>
            <a:ext cx="1177294" cy="1674755"/>
            <a:chOff x="6501775" y="678225"/>
            <a:chExt cx="872975" cy="1232525"/>
          </a:xfrm>
        </p:grpSpPr>
        <p:sp>
          <p:nvSpPr>
            <p:cNvPr id="13" name="Google Shape;13;p2"/>
            <p:cNvSpPr/>
            <p:nvPr/>
          </p:nvSpPr>
          <p:spPr>
            <a:xfrm>
              <a:off x="6501775" y="678225"/>
              <a:ext cx="872975" cy="1232525"/>
            </a:xfrm>
            <a:custGeom>
              <a:avLst/>
              <a:gdLst/>
              <a:ahLst/>
              <a:cxnLst/>
              <a:rect l="l" t="t" r="r" b="b"/>
              <a:pathLst>
                <a:path w="34919" h="49301" extrusionOk="0">
                  <a:moveTo>
                    <a:pt x="0" y="1"/>
                  </a:moveTo>
                  <a:lnTo>
                    <a:pt x="0" y="25516"/>
                  </a:lnTo>
                  <a:cubicBezTo>
                    <a:pt x="0" y="28406"/>
                    <a:pt x="2213" y="30637"/>
                    <a:pt x="5103" y="30637"/>
                  </a:cubicBezTo>
                  <a:lnTo>
                    <a:pt x="7691" y="30637"/>
                  </a:lnTo>
                  <a:cubicBezTo>
                    <a:pt x="10563" y="30637"/>
                    <a:pt x="12883" y="28406"/>
                    <a:pt x="12883" y="25516"/>
                  </a:cubicBezTo>
                  <a:lnTo>
                    <a:pt x="12883" y="19824"/>
                  </a:lnTo>
                  <a:cubicBezTo>
                    <a:pt x="12883" y="16737"/>
                    <a:pt x="15381" y="14667"/>
                    <a:pt x="18004" y="14667"/>
                  </a:cubicBezTo>
                  <a:cubicBezTo>
                    <a:pt x="19253" y="14667"/>
                    <a:pt x="20537" y="15149"/>
                    <a:pt x="21572" y="16202"/>
                  </a:cubicBezTo>
                  <a:lnTo>
                    <a:pt x="22143" y="16755"/>
                  </a:lnTo>
                  <a:cubicBezTo>
                    <a:pt x="23071" y="17683"/>
                    <a:pt x="23624" y="18985"/>
                    <a:pt x="23624" y="20395"/>
                  </a:cubicBezTo>
                  <a:lnTo>
                    <a:pt x="23624" y="44161"/>
                  </a:lnTo>
                  <a:cubicBezTo>
                    <a:pt x="23624" y="47052"/>
                    <a:pt x="25944" y="49300"/>
                    <a:pt x="28816" y="49300"/>
                  </a:cubicBezTo>
                  <a:lnTo>
                    <a:pt x="29833" y="49300"/>
                  </a:lnTo>
                  <a:cubicBezTo>
                    <a:pt x="32706" y="49300"/>
                    <a:pt x="34919" y="47052"/>
                    <a:pt x="34919" y="44161"/>
                  </a:cubicBezTo>
                  <a:lnTo>
                    <a:pt x="34919" y="6870"/>
                  </a:lnTo>
                  <a:lnTo>
                    <a:pt x="2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501775" y="678225"/>
              <a:ext cx="872975" cy="1232525"/>
            </a:xfrm>
            <a:custGeom>
              <a:avLst/>
              <a:gdLst/>
              <a:ahLst/>
              <a:cxnLst/>
              <a:rect l="l" t="t" r="r" b="b"/>
              <a:pathLst>
                <a:path w="34919" h="49301" fill="none" extrusionOk="0">
                  <a:moveTo>
                    <a:pt x="0" y="1"/>
                  </a:moveTo>
                  <a:lnTo>
                    <a:pt x="0" y="25516"/>
                  </a:lnTo>
                  <a:cubicBezTo>
                    <a:pt x="0" y="28406"/>
                    <a:pt x="2213" y="30637"/>
                    <a:pt x="5103" y="30637"/>
                  </a:cubicBezTo>
                  <a:lnTo>
                    <a:pt x="7691" y="30637"/>
                  </a:lnTo>
                  <a:cubicBezTo>
                    <a:pt x="10563" y="30637"/>
                    <a:pt x="12883" y="28406"/>
                    <a:pt x="12883" y="25516"/>
                  </a:cubicBezTo>
                  <a:lnTo>
                    <a:pt x="12883" y="19824"/>
                  </a:lnTo>
                  <a:cubicBezTo>
                    <a:pt x="12883" y="16737"/>
                    <a:pt x="15381" y="14667"/>
                    <a:pt x="18004" y="14667"/>
                  </a:cubicBezTo>
                  <a:cubicBezTo>
                    <a:pt x="19253" y="14667"/>
                    <a:pt x="20537" y="15149"/>
                    <a:pt x="21572" y="16202"/>
                  </a:cubicBezTo>
                  <a:lnTo>
                    <a:pt x="22143" y="16755"/>
                  </a:lnTo>
                  <a:cubicBezTo>
                    <a:pt x="23071" y="17683"/>
                    <a:pt x="23624" y="18985"/>
                    <a:pt x="23624" y="20395"/>
                  </a:cubicBezTo>
                  <a:lnTo>
                    <a:pt x="23624" y="44161"/>
                  </a:lnTo>
                  <a:cubicBezTo>
                    <a:pt x="23624" y="47052"/>
                    <a:pt x="25944" y="49300"/>
                    <a:pt x="28816" y="49300"/>
                  </a:cubicBezTo>
                  <a:lnTo>
                    <a:pt x="29833" y="49300"/>
                  </a:lnTo>
                  <a:cubicBezTo>
                    <a:pt x="32706" y="49300"/>
                    <a:pt x="34919" y="47052"/>
                    <a:pt x="34919" y="44161"/>
                  </a:cubicBezTo>
                  <a:lnTo>
                    <a:pt x="34919" y="6870"/>
                  </a:lnTo>
                  <a:lnTo>
                    <a:pt x="27478" y="1"/>
                  </a:lnTo>
                  <a:close/>
                </a:path>
              </a:pathLst>
            </a:custGeom>
            <a:noFill/>
            <a:ln w="593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4"/>
          <p:cNvGrpSpPr/>
          <p:nvPr/>
        </p:nvGrpSpPr>
        <p:grpSpPr>
          <a:xfrm rot="-2079588">
            <a:off x="6799407" y="-175628"/>
            <a:ext cx="669672" cy="533419"/>
            <a:chOff x="-602987" y="2563895"/>
            <a:chExt cx="640505" cy="510186"/>
          </a:xfrm>
        </p:grpSpPr>
        <p:sp>
          <p:nvSpPr>
            <p:cNvPr id="59" name="Google Shape;59;p4"/>
            <p:cNvSpPr/>
            <p:nvPr/>
          </p:nvSpPr>
          <p:spPr>
            <a:xfrm>
              <a:off x="-602987" y="2563895"/>
              <a:ext cx="640505" cy="510186"/>
            </a:xfrm>
            <a:custGeom>
              <a:avLst/>
              <a:gdLst/>
              <a:ahLst/>
              <a:cxnLst/>
              <a:rect l="l" t="t" r="r" b="b"/>
              <a:pathLst>
                <a:path w="5577" h="4442" extrusionOk="0">
                  <a:moveTo>
                    <a:pt x="2143" y="1"/>
                  </a:moveTo>
                  <a:cubicBezTo>
                    <a:pt x="1373" y="1"/>
                    <a:pt x="443" y="260"/>
                    <a:pt x="90" y="1400"/>
                  </a:cubicBezTo>
                  <a:cubicBezTo>
                    <a:pt x="90" y="1418"/>
                    <a:pt x="81" y="1436"/>
                    <a:pt x="81" y="1454"/>
                  </a:cubicBezTo>
                  <a:cubicBezTo>
                    <a:pt x="54" y="1623"/>
                    <a:pt x="1" y="2435"/>
                    <a:pt x="938" y="2854"/>
                  </a:cubicBezTo>
                  <a:cubicBezTo>
                    <a:pt x="1098" y="2926"/>
                    <a:pt x="1170" y="3104"/>
                    <a:pt x="1107" y="3265"/>
                  </a:cubicBezTo>
                  <a:lnTo>
                    <a:pt x="1009" y="3532"/>
                  </a:lnTo>
                  <a:cubicBezTo>
                    <a:pt x="946" y="3711"/>
                    <a:pt x="1045" y="3907"/>
                    <a:pt x="1223" y="3961"/>
                  </a:cubicBezTo>
                  <a:lnTo>
                    <a:pt x="2820" y="4424"/>
                  </a:lnTo>
                  <a:cubicBezTo>
                    <a:pt x="2853" y="4436"/>
                    <a:pt x="2886" y="4441"/>
                    <a:pt x="2919" y="4441"/>
                  </a:cubicBezTo>
                  <a:cubicBezTo>
                    <a:pt x="3063" y="4441"/>
                    <a:pt x="3194" y="4336"/>
                    <a:pt x="3230" y="4184"/>
                  </a:cubicBezTo>
                  <a:lnTo>
                    <a:pt x="3311" y="3827"/>
                  </a:lnTo>
                  <a:cubicBezTo>
                    <a:pt x="3343" y="3675"/>
                    <a:pt x="3475" y="3573"/>
                    <a:pt x="3631" y="3573"/>
                  </a:cubicBezTo>
                  <a:cubicBezTo>
                    <a:pt x="3649" y="3573"/>
                    <a:pt x="3667" y="3574"/>
                    <a:pt x="3685" y="3577"/>
                  </a:cubicBezTo>
                  <a:cubicBezTo>
                    <a:pt x="3753" y="3587"/>
                    <a:pt x="3830" y="3594"/>
                    <a:pt x="3912" y="3594"/>
                  </a:cubicBezTo>
                  <a:cubicBezTo>
                    <a:pt x="4324" y="3594"/>
                    <a:pt x="4870" y="3413"/>
                    <a:pt x="5130" y="2542"/>
                  </a:cubicBezTo>
                  <a:cubicBezTo>
                    <a:pt x="5576" y="1043"/>
                    <a:pt x="3676" y="294"/>
                    <a:pt x="3212" y="151"/>
                  </a:cubicBezTo>
                  <a:cubicBezTo>
                    <a:pt x="3035" y="100"/>
                    <a:pt x="2620" y="1"/>
                    <a:pt x="214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-222844" y="2847239"/>
              <a:ext cx="99458" cy="156203"/>
            </a:xfrm>
            <a:custGeom>
              <a:avLst/>
              <a:gdLst/>
              <a:ahLst/>
              <a:cxnLst/>
              <a:rect l="l" t="t" r="r" b="b"/>
              <a:pathLst>
                <a:path w="866" h="1360" extrusionOk="0">
                  <a:moveTo>
                    <a:pt x="421" y="0"/>
                  </a:moveTo>
                  <a:cubicBezTo>
                    <a:pt x="330" y="0"/>
                    <a:pt x="242" y="65"/>
                    <a:pt x="224" y="164"/>
                  </a:cubicBezTo>
                  <a:lnTo>
                    <a:pt x="1" y="1360"/>
                  </a:lnTo>
                  <a:lnTo>
                    <a:pt x="286" y="905"/>
                  </a:lnTo>
                  <a:cubicBezTo>
                    <a:pt x="344" y="922"/>
                    <a:pt x="395" y="929"/>
                    <a:pt x="441" y="929"/>
                  </a:cubicBezTo>
                  <a:cubicBezTo>
                    <a:pt x="683" y="929"/>
                    <a:pt x="759" y="726"/>
                    <a:pt x="759" y="726"/>
                  </a:cubicBezTo>
                  <a:cubicBezTo>
                    <a:pt x="866" y="369"/>
                    <a:pt x="705" y="155"/>
                    <a:pt x="536" y="39"/>
                  </a:cubicBezTo>
                  <a:cubicBezTo>
                    <a:pt x="501" y="12"/>
                    <a:pt x="461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-519953" y="2772814"/>
              <a:ext cx="104396" cy="161027"/>
            </a:xfrm>
            <a:custGeom>
              <a:avLst/>
              <a:gdLst/>
              <a:ahLst/>
              <a:cxnLst/>
              <a:rect l="l" t="t" r="r" b="b"/>
              <a:pathLst>
                <a:path w="909" h="1402" extrusionOk="0">
                  <a:moveTo>
                    <a:pt x="673" y="0"/>
                  </a:moveTo>
                  <a:cubicBezTo>
                    <a:pt x="669" y="0"/>
                    <a:pt x="665" y="0"/>
                    <a:pt x="661" y="0"/>
                  </a:cubicBezTo>
                  <a:cubicBezTo>
                    <a:pt x="464" y="9"/>
                    <a:pt x="215" y="99"/>
                    <a:pt x="108" y="455"/>
                  </a:cubicBezTo>
                  <a:cubicBezTo>
                    <a:pt x="108" y="455"/>
                    <a:pt x="0" y="803"/>
                    <a:pt x="402" y="919"/>
                  </a:cubicBezTo>
                  <a:lnTo>
                    <a:pt x="393" y="1401"/>
                  </a:lnTo>
                  <a:lnTo>
                    <a:pt x="857" y="277"/>
                  </a:lnTo>
                  <a:cubicBezTo>
                    <a:pt x="909" y="147"/>
                    <a:pt x="818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 rot="-3144039">
            <a:off x="427944" y="-369371"/>
            <a:ext cx="584106" cy="554985"/>
          </a:xfrm>
          <a:custGeom>
            <a:avLst/>
            <a:gdLst/>
            <a:ahLst/>
            <a:cxnLst/>
            <a:rect l="l" t="t" r="r" b="b"/>
            <a:pathLst>
              <a:path w="7022" h="6671" extrusionOk="0">
                <a:moveTo>
                  <a:pt x="3015" y="868"/>
                </a:moveTo>
                <a:cubicBezTo>
                  <a:pt x="3190" y="868"/>
                  <a:pt x="3334" y="889"/>
                  <a:pt x="3408" y="925"/>
                </a:cubicBezTo>
                <a:cubicBezTo>
                  <a:pt x="3426" y="1006"/>
                  <a:pt x="3444" y="1131"/>
                  <a:pt x="3462" y="1238"/>
                </a:cubicBezTo>
                <a:cubicBezTo>
                  <a:pt x="3515" y="1630"/>
                  <a:pt x="3578" y="2076"/>
                  <a:pt x="3934" y="2281"/>
                </a:cubicBezTo>
                <a:cubicBezTo>
                  <a:pt x="4015" y="2327"/>
                  <a:pt x="4125" y="2367"/>
                  <a:pt x="4263" y="2367"/>
                </a:cubicBezTo>
                <a:cubicBezTo>
                  <a:pt x="4368" y="2367"/>
                  <a:pt x="4491" y="2343"/>
                  <a:pt x="4630" y="2281"/>
                </a:cubicBezTo>
                <a:cubicBezTo>
                  <a:pt x="4773" y="2219"/>
                  <a:pt x="4889" y="2157"/>
                  <a:pt x="4996" y="2103"/>
                </a:cubicBezTo>
                <a:cubicBezTo>
                  <a:pt x="5209" y="1996"/>
                  <a:pt x="5310" y="1950"/>
                  <a:pt x="5390" y="1950"/>
                </a:cubicBezTo>
                <a:cubicBezTo>
                  <a:pt x="5450" y="1950"/>
                  <a:pt x="5499" y="1977"/>
                  <a:pt x="5576" y="2023"/>
                </a:cubicBezTo>
                <a:cubicBezTo>
                  <a:pt x="5915" y="2228"/>
                  <a:pt x="6138" y="2594"/>
                  <a:pt x="6138" y="2710"/>
                </a:cubicBezTo>
                <a:cubicBezTo>
                  <a:pt x="6022" y="2799"/>
                  <a:pt x="5897" y="2888"/>
                  <a:pt x="5772" y="2959"/>
                </a:cubicBezTo>
                <a:cubicBezTo>
                  <a:pt x="5451" y="3165"/>
                  <a:pt x="5085" y="3397"/>
                  <a:pt x="4960" y="3852"/>
                </a:cubicBezTo>
                <a:cubicBezTo>
                  <a:pt x="4835" y="4298"/>
                  <a:pt x="5121" y="4592"/>
                  <a:pt x="5281" y="4770"/>
                </a:cubicBezTo>
                <a:cubicBezTo>
                  <a:pt x="5424" y="4922"/>
                  <a:pt x="5504" y="5011"/>
                  <a:pt x="5522" y="5172"/>
                </a:cubicBezTo>
                <a:cubicBezTo>
                  <a:pt x="5522" y="5190"/>
                  <a:pt x="5496" y="5288"/>
                  <a:pt x="5326" y="5422"/>
                </a:cubicBezTo>
                <a:cubicBezTo>
                  <a:pt x="5041" y="5671"/>
                  <a:pt x="4657" y="5796"/>
                  <a:pt x="4523" y="5796"/>
                </a:cubicBezTo>
                <a:cubicBezTo>
                  <a:pt x="4425" y="5716"/>
                  <a:pt x="4282" y="5439"/>
                  <a:pt x="4202" y="5279"/>
                </a:cubicBezTo>
                <a:cubicBezTo>
                  <a:pt x="4006" y="4913"/>
                  <a:pt x="3827" y="4565"/>
                  <a:pt x="3453" y="4565"/>
                </a:cubicBezTo>
                <a:cubicBezTo>
                  <a:pt x="3033" y="4565"/>
                  <a:pt x="2900" y="4984"/>
                  <a:pt x="2766" y="5386"/>
                </a:cubicBezTo>
                <a:cubicBezTo>
                  <a:pt x="2730" y="5502"/>
                  <a:pt x="2668" y="5689"/>
                  <a:pt x="2614" y="5796"/>
                </a:cubicBezTo>
                <a:cubicBezTo>
                  <a:pt x="2471" y="5787"/>
                  <a:pt x="2204" y="5752"/>
                  <a:pt x="1909" y="5671"/>
                </a:cubicBezTo>
                <a:cubicBezTo>
                  <a:pt x="1481" y="5555"/>
                  <a:pt x="1294" y="5422"/>
                  <a:pt x="1240" y="5368"/>
                </a:cubicBezTo>
                <a:cubicBezTo>
                  <a:pt x="1240" y="5297"/>
                  <a:pt x="1249" y="5225"/>
                  <a:pt x="1249" y="5154"/>
                </a:cubicBezTo>
                <a:cubicBezTo>
                  <a:pt x="1285" y="4663"/>
                  <a:pt x="1321" y="4271"/>
                  <a:pt x="1178" y="3950"/>
                </a:cubicBezTo>
                <a:cubicBezTo>
                  <a:pt x="1080" y="3718"/>
                  <a:pt x="1044" y="3566"/>
                  <a:pt x="1071" y="3459"/>
                </a:cubicBezTo>
                <a:cubicBezTo>
                  <a:pt x="1285" y="3388"/>
                  <a:pt x="1570" y="3245"/>
                  <a:pt x="1695" y="2951"/>
                </a:cubicBezTo>
                <a:cubicBezTo>
                  <a:pt x="1775" y="2754"/>
                  <a:pt x="1811" y="2442"/>
                  <a:pt x="1508" y="2049"/>
                </a:cubicBezTo>
                <a:cubicBezTo>
                  <a:pt x="1410" y="1925"/>
                  <a:pt x="1374" y="1818"/>
                  <a:pt x="1383" y="1728"/>
                </a:cubicBezTo>
                <a:cubicBezTo>
                  <a:pt x="1419" y="1505"/>
                  <a:pt x="1838" y="1220"/>
                  <a:pt x="1972" y="1131"/>
                </a:cubicBezTo>
                <a:cubicBezTo>
                  <a:pt x="2241" y="944"/>
                  <a:pt x="2682" y="868"/>
                  <a:pt x="3015" y="868"/>
                </a:cubicBezTo>
                <a:close/>
                <a:moveTo>
                  <a:pt x="2999" y="1"/>
                </a:moveTo>
                <a:cubicBezTo>
                  <a:pt x="2461" y="1"/>
                  <a:pt x="1863" y="154"/>
                  <a:pt x="1481" y="417"/>
                </a:cubicBezTo>
                <a:cubicBezTo>
                  <a:pt x="1053" y="702"/>
                  <a:pt x="616" y="1068"/>
                  <a:pt x="527" y="1595"/>
                </a:cubicBezTo>
                <a:cubicBezTo>
                  <a:pt x="482" y="1925"/>
                  <a:pt x="580" y="2255"/>
                  <a:pt x="821" y="2576"/>
                </a:cubicBezTo>
                <a:cubicBezTo>
                  <a:pt x="839" y="2585"/>
                  <a:pt x="848" y="2603"/>
                  <a:pt x="857" y="2612"/>
                </a:cubicBezTo>
                <a:cubicBezTo>
                  <a:pt x="812" y="2629"/>
                  <a:pt x="767" y="2647"/>
                  <a:pt x="723" y="2647"/>
                </a:cubicBezTo>
                <a:lnTo>
                  <a:pt x="553" y="2674"/>
                </a:lnTo>
                <a:lnTo>
                  <a:pt x="437" y="2817"/>
                </a:lnTo>
                <a:cubicBezTo>
                  <a:pt x="0" y="3388"/>
                  <a:pt x="277" y="4039"/>
                  <a:pt x="384" y="4289"/>
                </a:cubicBezTo>
                <a:cubicBezTo>
                  <a:pt x="437" y="4414"/>
                  <a:pt x="411" y="4744"/>
                  <a:pt x="393" y="5092"/>
                </a:cubicBezTo>
                <a:cubicBezTo>
                  <a:pt x="384" y="5172"/>
                  <a:pt x="375" y="5261"/>
                  <a:pt x="366" y="5359"/>
                </a:cubicBezTo>
                <a:cubicBezTo>
                  <a:pt x="357" y="5520"/>
                  <a:pt x="393" y="5761"/>
                  <a:pt x="643" y="6001"/>
                </a:cubicBezTo>
                <a:cubicBezTo>
                  <a:pt x="1106" y="6448"/>
                  <a:pt x="2230" y="6671"/>
                  <a:pt x="2703" y="6671"/>
                </a:cubicBezTo>
                <a:cubicBezTo>
                  <a:pt x="2739" y="6671"/>
                  <a:pt x="2784" y="6671"/>
                  <a:pt x="2810" y="6662"/>
                </a:cubicBezTo>
                <a:cubicBezTo>
                  <a:pt x="3212" y="6617"/>
                  <a:pt x="3390" y="6242"/>
                  <a:pt x="3524" y="5850"/>
                </a:cubicBezTo>
                <a:cubicBezTo>
                  <a:pt x="3685" y="6153"/>
                  <a:pt x="3872" y="6448"/>
                  <a:pt x="4148" y="6581"/>
                </a:cubicBezTo>
                <a:cubicBezTo>
                  <a:pt x="4261" y="6639"/>
                  <a:pt x="4388" y="6663"/>
                  <a:pt x="4520" y="6663"/>
                </a:cubicBezTo>
                <a:cubicBezTo>
                  <a:pt x="4962" y="6663"/>
                  <a:pt x="5464" y="6394"/>
                  <a:pt x="5719" y="6216"/>
                </a:cubicBezTo>
                <a:cubicBezTo>
                  <a:pt x="6200" y="5877"/>
                  <a:pt x="6432" y="5466"/>
                  <a:pt x="6388" y="5065"/>
                </a:cubicBezTo>
                <a:cubicBezTo>
                  <a:pt x="6325" y="4619"/>
                  <a:pt x="6075" y="4351"/>
                  <a:pt x="5915" y="4173"/>
                </a:cubicBezTo>
                <a:cubicBezTo>
                  <a:pt x="5879" y="4137"/>
                  <a:pt x="5826" y="4083"/>
                  <a:pt x="5808" y="4057"/>
                </a:cubicBezTo>
                <a:cubicBezTo>
                  <a:pt x="5852" y="3932"/>
                  <a:pt x="6031" y="3825"/>
                  <a:pt x="6236" y="3691"/>
                </a:cubicBezTo>
                <a:cubicBezTo>
                  <a:pt x="6379" y="3602"/>
                  <a:pt x="6539" y="3504"/>
                  <a:pt x="6691" y="3379"/>
                </a:cubicBezTo>
                <a:cubicBezTo>
                  <a:pt x="6914" y="3200"/>
                  <a:pt x="7021" y="2942"/>
                  <a:pt x="7003" y="2656"/>
                </a:cubicBezTo>
                <a:cubicBezTo>
                  <a:pt x="6968" y="2130"/>
                  <a:pt x="6486" y="1568"/>
                  <a:pt x="6031" y="1282"/>
                </a:cubicBezTo>
                <a:cubicBezTo>
                  <a:pt x="5795" y="1138"/>
                  <a:pt x="5587" y="1084"/>
                  <a:pt x="5397" y="1084"/>
                </a:cubicBezTo>
                <a:cubicBezTo>
                  <a:pt x="5105" y="1084"/>
                  <a:pt x="4856" y="1212"/>
                  <a:pt x="4612" y="1336"/>
                </a:cubicBezTo>
                <a:cubicBezTo>
                  <a:pt x="4532" y="1371"/>
                  <a:pt x="4452" y="1407"/>
                  <a:pt x="4372" y="1452"/>
                </a:cubicBezTo>
                <a:cubicBezTo>
                  <a:pt x="4345" y="1354"/>
                  <a:pt x="4327" y="1211"/>
                  <a:pt x="4318" y="1122"/>
                </a:cubicBezTo>
                <a:cubicBezTo>
                  <a:pt x="4291" y="934"/>
                  <a:pt x="4264" y="747"/>
                  <a:pt x="4211" y="586"/>
                </a:cubicBezTo>
                <a:cubicBezTo>
                  <a:pt x="4148" y="426"/>
                  <a:pt x="4006" y="203"/>
                  <a:pt x="3631" y="87"/>
                </a:cubicBezTo>
                <a:cubicBezTo>
                  <a:pt x="3445" y="28"/>
                  <a:pt x="3227" y="1"/>
                  <a:pt x="2999" y="1"/>
                </a:cubicBezTo>
                <a:close/>
              </a:path>
            </a:pathLst>
          </a:custGeom>
          <a:solidFill>
            <a:srgbClr val="4A9E4A"/>
          </a:solidFill>
          <a:ln w="38100" cap="flat" cmpd="sng">
            <a:solidFill>
              <a:srgbClr val="481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 rot="-3144447">
            <a:off x="-288243" y="2694841"/>
            <a:ext cx="564947" cy="516674"/>
            <a:chOff x="7951491" y="3948941"/>
            <a:chExt cx="472500" cy="432126"/>
          </a:xfrm>
        </p:grpSpPr>
        <p:sp>
          <p:nvSpPr>
            <p:cNvPr id="64" name="Google Shape;64;p4"/>
            <p:cNvSpPr/>
            <p:nvPr/>
          </p:nvSpPr>
          <p:spPr>
            <a:xfrm>
              <a:off x="7951491" y="3948941"/>
              <a:ext cx="472500" cy="432126"/>
            </a:xfrm>
            <a:custGeom>
              <a:avLst/>
              <a:gdLst/>
              <a:ahLst/>
              <a:cxnLst/>
              <a:rect l="l" t="t" r="r" b="b"/>
              <a:pathLst>
                <a:path w="6076" h="5557" extrusionOk="0">
                  <a:moveTo>
                    <a:pt x="3043" y="0"/>
                  </a:moveTo>
                  <a:cubicBezTo>
                    <a:pt x="2851" y="0"/>
                    <a:pt x="2657" y="20"/>
                    <a:pt x="2462" y="62"/>
                  </a:cubicBezTo>
                  <a:cubicBezTo>
                    <a:pt x="964" y="383"/>
                    <a:pt x="0" y="1855"/>
                    <a:pt x="321" y="3354"/>
                  </a:cubicBezTo>
                  <a:cubicBezTo>
                    <a:pt x="601" y="4658"/>
                    <a:pt x="1751" y="5557"/>
                    <a:pt x="3033" y="5557"/>
                  </a:cubicBezTo>
                  <a:cubicBezTo>
                    <a:pt x="3224" y="5557"/>
                    <a:pt x="3419" y="5537"/>
                    <a:pt x="3613" y="5495"/>
                  </a:cubicBezTo>
                  <a:cubicBezTo>
                    <a:pt x="5112" y="5174"/>
                    <a:pt x="6075" y="3702"/>
                    <a:pt x="5754" y="2203"/>
                  </a:cubicBezTo>
                  <a:cubicBezTo>
                    <a:pt x="5475" y="899"/>
                    <a:pt x="4324" y="0"/>
                    <a:pt x="30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8040998" y="4004152"/>
              <a:ext cx="305305" cy="293709"/>
              <a:chOff x="8040998" y="4004152"/>
              <a:chExt cx="305305" cy="293709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8238677" y="4004152"/>
                <a:ext cx="36861" cy="3406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38" extrusionOk="0">
                    <a:moveTo>
                      <a:pt x="232" y="1"/>
                    </a:moveTo>
                    <a:cubicBezTo>
                      <a:pt x="221" y="1"/>
                      <a:pt x="209" y="1"/>
                      <a:pt x="197" y="3"/>
                    </a:cubicBezTo>
                    <a:cubicBezTo>
                      <a:pt x="81" y="30"/>
                      <a:pt x="1" y="146"/>
                      <a:pt x="27" y="262"/>
                    </a:cubicBezTo>
                    <a:cubicBezTo>
                      <a:pt x="50" y="369"/>
                      <a:pt x="139" y="437"/>
                      <a:pt x="237" y="437"/>
                    </a:cubicBezTo>
                    <a:cubicBezTo>
                      <a:pt x="253" y="437"/>
                      <a:pt x="270" y="435"/>
                      <a:pt x="286" y="432"/>
                    </a:cubicBezTo>
                    <a:cubicBezTo>
                      <a:pt x="402" y="405"/>
                      <a:pt x="473" y="289"/>
                      <a:pt x="455" y="173"/>
                    </a:cubicBezTo>
                    <a:cubicBezTo>
                      <a:pt x="431" y="69"/>
                      <a:pt x="336" y="1"/>
                      <a:pt x="232" y="1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240777" y="4264112"/>
                <a:ext cx="36861" cy="3351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31" extrusionOk="0">
                    <a:moveTo>
                      <a:pt x="237" y="0"/>
                    </a:moveTo>
                    <a:cubicBezTo>
                      <a:pt x="221" y="0"/>
                      <a:pt x="204" y="2"/>
                      <a:pt x="188" y="6"/>
                    </a:cubicBezTo>
                    <a:cubicBezTo>
                      <a:pt x="72" y="24"/>
                      <a:pt x="0" y="140"/>
                      <a:pt x="18" y="255"/>
                    </a:cubicBezTo>
                    <a:cubicBezTo>
                      <a:pt x="41" y="363"/>
                      <a:pt x="130" y="431"/>
                      <a:pt x="228" y="431"/>
                    </a:cubicBezTo>
                    <a:cubicBezTo>
                      <a:pt x="244" y="431"/>
                      <a:pt x="261" y="429"/>
                      <a:pt x="277" y="425"/>
                    </a:cubicBezTo>
                    <a:cubicBezTo>
                      <a:pt x="402" y="398"/>
                      <a:pt x="473" y="291"/>
                      <a:pt x="446" y="166"/>
                    </a:cubicBezTo>
                    <a:cubicBezTo>
                      <a:pt x="423" y="67"/>
                      <a:pt x="335" y="0"/>
                      <a:pt x="237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8040998" y="4051665"/>
                <a:ext cx="75665" cy="69442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93" extrusionOk="0">
                    <a:moveTo>
                      <a:pt x="477" y="0"/>
                    </a:moveTo>
                    <a:cubicBezTo>
                      <a:pt x="449" y="0"/>
                      <a:pt x="421" y="3"/>
                      <a:pt x="393" y="8"/>
                    </a:cubicBezTo>
                    <a:cubicBezTo>
                      <a:pt x="152" y="61"/>
                      <a:pt x="0" y="302"/>
                      <a:pt x="54" y="543"/>
                    </a:cubicBezTo>
                    <a:cubicBezTo>
                      <a:pt x="92" y="751"/>
                      <a:pt x="277" y="893"/>
                      <a:pt x="482" y="893"/>
                    </a:cubicBezTo>
                    <a:cubicBezTo>
                      <a:pt x="515" y="893"/>
                      <a:pt x="547" y="889"/>
                      <a:pt x="580" y="882"/>
                    </a:cubicBezTo>
                    <a:cubicBezTo>
                      <a:pt x="821" y="829"/>
                      <a:pt x="972" y="597"/>
                      <a:pt x="919" y="356"/>
                    </a:cubicBezTo>
                    <a:cubicBezTo>
                      <a:pt x="880" y="143"/>
                      <a:pt x="687" y="0"/>
                      <a:pt x="477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8040998" y="4214889"/>
                <a:ext cx="43782" cy="4035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19" extrusionOk="0">
                    <a:moveTo>
                      <a:pt x="274" y="1"/>
                    </a:moveTo>
                    <a:cubicBezTo>
                      <a:pt x="257" y="1"/>
                      <a:pt x="240" y="2"/>
                      <a:pt x="223" y="5"/>
                    </a:cubicBezTo>
                    <a:cubicBezTo>
                      <a:pt x="89" y="32"/>
                      <a:pt x="0" y="175"/>
                      <a:pt x="27" y="309"/>
                    </a:cubicBezTo>
                    <a:cubicBezTo>
                      <a:pt x="50" y="434"/>
                      <a:pt x="164" y="519"/>
                      <a:pt x="282" y="519"/>
                    </a:cubicBezTo>
                    <a:cubicBezTo>
                      <a:pt x="298" y="519"/>
                      <a:pt x="314" y="517"/>
                      <a:pt x="330" y="514"/>
                    </a:cubicBezTo>
                    <a:cubicBezTo>
                      <a:pt x="473" y="478"/>
                      <a:pt x="562" y="344"/>
                      <a:pt x="535" y="202"/>
                    </a:cubicBezTo>
                    <a:cubicBezTo>
                      <a:pt x="504" y="84"/>
                      <a:pt x="396" y="1"/>
                      <a:pt x="274" y="1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8302522" y="4139070"/>
                <a:ext cx="43782" cy="39892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13" extrusionOk="0">
                    <a:moveTo>
                      <a:pt x="286" y="0"/>
                    </a:moveTo>
                    <a:cubicBezTo>
                      <a:pt x="266" y="0"/>
                      <a:pt x="245" y="3"/>
                      <a:pt x="223" y="8"/>
                    </a:cubicBezTo>
                    <a:cubicBezTo>
                      <a:pt x="89" y="35"/>
                      <a:pt x="0" y="168"/>
                      <a:pt x="27" y="311"/>
                    </a:cubicBezTo>
                    <a:cubicBezTo>
                      <a:pt x="51" y="429"/>
                      <a:pt x="164" y="512"/>
                      <a:pt x="282" y="512"/>
                    </a:cubicBezTo>
                    <a:cubicBezTo>
                      <a:pt x="298" y="512"/>
                      <a:pt x="314" y="511"/>
                      <a:pt x="330" y="507"/>
                    </a:cubicBezTo>
                    <a:cubicBezTo>
                      <a:pt x="473" y="481"/>
                      <a:pt x="562" y="347"/>
                      <a:pt x="527" y="204"/>
                    </a:cubicBezTo>
                    <a:cubicBezTo>
                      <a:pt x="504" y="83"/>
                      <a:pt x="404" y="0"/>
                      <a:pt x="286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8139449" y="4040467"/>
                <a:ext cx="59101" cy="53501"/>
              </a:xfrm>
              <a:custGeom>
                <a:avLst/>
                <a:gdLst/>
                <a:ahLst/>
                <a:cxnLst/>
                <a:rect l="l" t="t" r="r" b="b"/>
                <a:pathLst>
                  <a:path w="760" h="688" extrusionOk="0">
                    <a:moveTo>
                      <a:pt x="387" y="0"/>
                    </a:moveTo>
                    <a:cubicBezTo>
                      <a:pt x="362" y="0"/>
                      <a:pt x="338" y="3"/>
                      <a:pt x="313" y="9"/>
                    </a:cubicBezTo>
                    <a:cubicBezTo>
                      <a:pt x="126" y="45"/>
                      <a:pt x="1" y="232"/>
                      <a:pt x="45" y="419"/>
                    </a:cubicBezTo>
                    <a:cubicBezTo>
                      <a:pt x="76" y="573"/>
                      <a:pt x="220" y="687"/>
                      <a:pt x="379" y="687"/>
                    </a:cubicBezTo>
                    <a:cubicBezTo>
                      <a:pt x="404" y="687"/>
                      <a:pt x="430" y="684"/>
                      <a:pt x="456" y="678"/>
                    </a:cubicBezTo>
                    <a:cubicBezTo>
                      <a:pt x="634" y="643"/>
                      <a:pt x="759" y="455"/>
                      <a:pt x="714" y="277"/>
                    </a:cubicBezTo>
                    <a:cubicBezTo>
                      <a:pt x="684" y="115"/>
                      <a:pt x="540" y="0"/>
                      <a:pt x="387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160290" y="4137748"/>
                <a:ext cx="59024" cy="53812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92" extrusionOk="0">
                    <a:moveTo>
                      <a:pt x="372" y="1"/>
                    </a:moveTo>
                    <a:cubicBezTo>
                      <a:pt x="349" y="1"/>
                      <a:pt x="327" y="3"/>
                      <a:pt x="304" y="7"/>
                    </a:cubicBezTo>
                    <a:cubicBezTo>
                      <a:pt x="125" y="52"/>
                      <a:pt x="0" y="230"/>
                      <a:pt x="45" y="417"/>
                    </a:cubicBezTo>
                    <a:cubicBezTo>
                      <a:pt x="76" y="582"/>
                      <a:pt x="225" y="691"/>
                      <a:pt x="381" y="691"/>
                    </a:cubicBezTo>
                    <a:cubicBezTo>
                      <a:pt x="403" y="691"/>
                      <a:pt x="425" y="689"/>
                      <a:pt x="446" y="685"/>
                    </a:cubicBezTo>
                    <a:cubicBezTo>
                      <a:pt x="634" y="640"/>
                      <a:pt x="759" y="462"/>
                      <a:pt x="714" y="275"/>
                    </a:cubicBezTo>
                    <a:cubicBezTo>
                      <a:pt x="683" y="110"/>
                      <a:pt x="534" y="1"/>
                      <a:pt x="372" y="1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8139449" y="4231996"/>
                <a:ext cx="71544" cy="6586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47" extrusionOk="0">
                    <a:moveTo>
                      <a:pt x="458" y="0"/>
                    </a:moveTo>
                    <a:cubicBezTo>
                      <a:pt x="431" y="0"/>
                      <a:pt x="403" y="3"/>
                      <a:pt x="375" y="8"/>
                    </a:cubicBezTo>
                    <a:cubicBezTo>
                      <a:pt x="144" y="62"/>
                      <a:pt x="1" y="285"/>
                      <a:pt x="54" y="508"/>
                    </a:cubicBezTo>
                    <a:cubicBezTo>
                      <a:pt x="93" y="711"/>
                      <a:pt x="270" y="846"/>
                      <a:pt x="469" y="846"/>
                    </a:cubicBezTo>
                    <a:cubicBezTo>
                      <a:pt x="497" y="846"/>
                      <a:pt x="525" y="843"/>
                      <a:pt x="554" y="838"/>
                    </a:cubicBezTo>
                    <a:cubicBezTo>
                      <a:pt x="777" y="784"/>
                      <a:pt x="920" y="561"/>
                      <a:pt x="875" y="338"/>
                    </a:cubicBezTo>
                    <a:cubicBezTo>
                      <a:pt x="836" y="135"/>
                      <a:pt x="653" y="0"/>
                      <a:pt x="458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Google Shape;74;p4"/>
          <p:cNvGrpSpPr/>
          <p:nvPr/>
        </p:nvGrpSpPr>
        <p:grpSpPr>
          <a:xfrm>
            <a:off x="8542126" y="4415107"/>
            <a:ext cx="798518" cy="615925"/>
            <a:chOff x="3206237" y="4273754"/>
            <a:chExt cx="855128" cy="659520"/>
          </a:xfrm>
        </p:grpSpPr>
        <p:sp>
          <p:nvSpPr>
            <p:cNvPr id="75" name="Google Shape;75;p4"/>
            <p:cNvSpPr/>
            <p:nvPr/>
          </p:nvSpPr>
          <p:spPr>
            <a:xfrm rot="-3656457">
              <a:off x="3481242" y="4199148"/>
              <a:ext cx="305118" cy="808732"/>
            </a:xfrm>
            <a:custGeom>
              <a:avLst/>
              <a:gdLst/>
              <a:ahLst/>
              <a:cxnLst/>
              <a:rect l="l" t="t" r="r" b="b"/>
              <a:pathLst>
                <a:path w="12205" h="32350" extrusionOk="0">
                  <a:moveTo>
                    <a:pt x="4533" y="1374"/>
                  </a:moveTo>
                  <a:cubicBezTo>
                    <a:pt x="4426" y="2302"/>
                    <a:pt x="4122" y="2855"/>
                    <a:pt x="3783" y="3462"/>
                  </a:cubicBezTo>
                  <a:cubicBezTo>
                    <a:pt x="3355" y="4265"/>
                    <a:pt x="2838" y="5157"/>
                    <a:pt x="2838" y="6888"/>
                  </a:cubicBezTo>
                  <a:cubicBezTo>
                    <a:pt x="2838" y="8618"/>
                    <a:pt x="3355" y="9528"/>
                    <a:pt x="3783" y="10313"/>
                  </a:cubicBezTo>
                  <a:cubicBezTo>
                    <a:pt x="4211" y="11063"/>
                    <a:pt x="4568" y="11705"/>
                    <a:pt x="4568" y="13079"/>
                  </a:cubicBezTo>
                  <a:cubicBezTo>
                    <a:pt x="4568" y="14453"/>
                    <a:pt x="4211" y="15095"/>
                    <a:pt x="3783" y="15845"/>
                  </a:cubicBezTo>
                  <a:cubicBezTo>
                    <a:pt x="3355" y="16648"/>
                    <a:pt x="2838" y="17558"/>
                    <a:pt x="2838" y="19270"/>
                  </a:cubicBezTo>
                  <a:cubicBezTo>
                    <a:pt x="2838" y="21001"/>
                    <a:pt x="3355" y="21911"/>
                    <a:pt x="3783" y="22714"/>
                  </a:cubicBezTo>
                  <a:cubicBezTo>
                    <a:pt x="4211" y="23463"/>
                    <a:pt x="4568" y="24106"/>
                    <a:pt x="4568" y="25480"/>
                  </a:cubicBezTo>
                  <a:cubicBezTo>
                    <a:pt x="4568" y="26854"/>
                    <a:pt x="4211" y="27496"/>
                    <a:pt x="3783" y="28245"/>
                  </a:cubicBezTo>
                  <a:cubicBezTo>
                    <a:pt x="3409" y="28923"/>
                    <a:pt x="2980" y="29691"/>
                    <a:pt x="2873" y="30993"/>
                  </a:cubicBezTo>
                  <a:lnTo>
                    <a:pt x="1410" y="30993"/>
                  </a:lnTo>
                  <a:cubicBezTo>
                    <a:pt x="1499" y="30065"/>
                    <a:pt x="1803" y="29512"/>
                    <a:pt x="2142" y="28905"/>
                  </a:cubicBezTo>
                  <a:cubicBezTo>
                    <a:pt x="2588" y="28103"/>
                    <a:pt x="3087" y="27210"/>
                    <a:pt x="3087" y="25480"/>
                  </a:cubicBezTo>
                  <a:cubicBezTo>
                    <a:pt x="3087" y="23749"/>
                    <a:pt x="2588" y="22839"/>
                    <a:pt x="2142" y="22054"/>
                  </a:cubicBezTo>
                  <a:cubicBezTo>
                    <a:pt x="1731" y="21304"/>
                    <a:pt x="1374" y="20644"/>
                    <a:pt x="1374" y="19270"/>
                  </a:cubicBezTo>
                  <a:cubicBezTo>
                    <a:pt x="1374" y="17914"/>
                    <a:pt x="1731" y="17254"/>
                    <a:pt x="2142" y="16505"/>
                  </a:cubicBezTo>
                  <a:cubicBezTo>
                    <a:pt x="2588" y="15720"/>
                    <a:pt x="3087" y="14810"/>
                    <a:pt x="3087" y="13079"/>
                  </a:cubicBezTo>
                  <a:cubicBezTo>
                    <a:pt x="3087" y="11366"/>
                    <a:pt x="2588" y="10456"/>
                    <a:pt x="2142" y="9653"/>
                  </a:cubicBezTo>
                  <a:cubicBezTo>
                    <a:pt x="1731" y="8904"/>
                    <a:pt x="1374" y="8262"/>
                    <a:pt x="1374" y="6888"/>
                  </a:cubicBezTo>
                  <a:cubicBezTo>
                    <a:pt x="1374" y="5514"/>
                    <a:pt x="1731" y="4871"/>
                    <a:pt x="2142" y="4122"/>
                  </a:cubicBezTo>
                  <a:cubicBezTo>
                    <a:pt x="2534" y="3444"/>
                    <a:pt x="2945" y="2677"/>
                    <a:pt x="3070" y="1374"/>
                  </a:cubicBezTo>
                  <a:close/>
                  <a:moveTo>
                    <a:pt x="6816" y="1374"/>
                  </a:moveTo>
                  <a:cubicBezTo>
                    <a:pt x="6709" y="2302"/>
                    <a:pt x="6406" y="2855"/>
                    <a:pt x="6067" y="3462"/>
                  </a:cubicBezTo>
                  <a:cubicBezTo>
                    <a:pt x="5639" y="4265"/>
                    <a:pt x="5121" y="5157"/>
                    <a:pt x="5121" y="6888"/>
                  </a:cubicBezTo>
                  <a:cubicBezTo>
                    <a:pt x="5121" y="8618"/>
                    <a:pt x="5639" y="9528"/>
                    <a:pt x="6067" y="10313"/>
                  </a:cubicBezTo>
                  <a:cubicBezTo>
                    <a:pt x="6495" y="11063"/>
                    <a:pt x="6852" y="11705"/>
                    <a:pt x="6852" y="13079"/>
                  </a:cubicBezTo>
                  <a:cubicBezTo>
                    <a:pt x="6852" y="14453"/>
                    <a:pt x="6495" y="15095"/>
                    <a:pt x="6067" y="15845"/>
                  </a:cubicBezTo>
                  <a:cubicBezTo>
                    <a:pt x="5639" y="16648"/>
                    <a:pt x="5121" y="17558"/>
                    <a:pt x="5121" y="19270"/>
                  </a:cubicBezTo>
                  <a:cubicBezTo>
                    <a:pt x="5121" y="21001"/>
                    <a:pt x="5639" y="21911"/>
                    <a:pt x="6067" y="22714"/>
                  </a:cubicBezTo>
                  <a:cubicBezTo>
                    <a:pt x="6495" y="23463"/>
                    <a:pt x="6852" y="24106"/>
                    <a:pt x="6852" y="25480"/>
                  </a:cubicBezTo>
                  <a:cubicBezTo>
                    <a:pt x="6852" y="26854"/>
                    <a:pt x="6495" y="27496"/>
                    <a:pt x="6067" y="28245"/>
                  </a:cubicBezTo>
                  <a:cubicBezTo>
                    <a:pt x="5692" y="28923"/>
                    <a:pt x="5264" y="29691"/>
                    <a:pt x="5157" y="30993"/>
                  </a:cubicBezTo>
                  <a:lnTo>
                    <a:pt x="4247" y="30993"/>
                  </a:lnTo>
                  <a:cubicBezTo>
                    <a:pt x="4354" y="30065"/>
                    <a:pt x="4640" y="29512"/>
                    <a:pt x="4979" y="28905"/>
                  </a:cubicBezTo>
                  <a:cubicBezTo>
                    <a:pt x="5425" y="28103"/>
                    <a:pt x="5924" y="27210"/>
                    <a:pt x="5924" y="25480"/>
                  </a:cubicBezTo>
                  <a:cubicBezTo>
                    <a:pt x="5924" y="23749"/>
                    <a:pt x="5425" y="22839"/>
                    <a:pt x="4979" y="22054"/>
                  </a:cubicBezTo>
                  <a:cubicBezTo>
                    <a:pt x="4568" y="21304"/>
                    <a:pt x="4211" y="20644"/>
                    <a:pt x="4211" y="19270"/>
                  </a:cubicBezTo>
                  <a:cubicBezTo>
                    <a:pt x="4211" y="17914"/>
                    <a:pt x="4568" y="17254"/>
                    <a:pt x="4979" y="16505"/>
                  </a:cubicBezTo>
                  <a:cubicBezTo>
                    <a:pt x="5425" y="15720"/>
                    <a:pt x="5924" y="14810"/>
                    <a:pt x="5924" y="13079"/>
                  </a:cubicBezTo>
                  <a:cubicBezTo>
                    <a:pt x="5924" y="11366"/>
                    <a:pt x="5425" y="10456"/>
                    <a:pt x="4979" y="9653"/>
                  </a:cubicBezTo>
                  <a:cubicBezTo>
                    <a:pt x="4568" y="8904"/>
                    <a:pt x="4211" y="8262"/>
                    <a:pt x="4211" y="6888"/>
                  </a:cubicBezTo>
                  <a:cubicBezTo>
                    <a:pt x="4211" y="5514"/>
                    <a:pt x="4568" y="4871"/>
                    <a:pt x="4979" y="4122"/>
                  </a:cubicBezTo>
                  <a:cubicBezTo>
                    <a:pt x="5371" y="3444"/>
                    <a:pt x="5799" y="2677"/>
                    <a:pt x="5906" y="1374"/>
                  </a:cubicBezTo>
                  <a:close/>
                  <a:moveTo>
                    <a:pt x="10795" y="1374"/>
                  </a:moveTo>
                  <a:cubicBezTo>
                    <a:pt x="10706" y="2302"/>
                    <a:pt x="10403" y="2855"/>
                    <a:pt x="10064" y="3462"/>
                  </a:cubicBezTo>
                  <a:cubicBezTo>
                    <a:pt x="9618" y="4265"/>
                    <a:pt x="9118" y="5157"/>
                    <a:pt x="9118" y="6888"/>
                  </a:cubicBezTo>
                  <a:cubicBezTo>
                    <a:pt x="9118" y="8618"/>
                    <a:pt x="9618" y="9528"/>
                    <a:pt x="10064" y="10313"/>
                  </a:cubicBezTo>
                  <a:cubicBezTo>
                    <a:pt x="10474" y="11063"/>
                    <a:pt x="10831" y="11705"/>
                    <a:pt x="10831" y="13079"/>
                  </a:cubicBezTo>
                  <a:cubicBezTo>
                    <a:pt x="10831" y="14453"/>
                    <a:pt x="10474" y="15095"/>
                    <a:pt x="10064" y="15845"/>
                  </a:cubicBezTo>
                  <a:cubicBezTo>
                    <a:pt x="9618" y="16648"/>
                    <a:pt x="9118" y="17558"/>
                    <a:pt x="9118" y="19270"/>
                  </a:cubicBezTo>
                  <a:cubicBezTo>
                    <a:pt x="9118" y="21001"/>
                    <a:pt x="9618" y="21911"/>
                    <a:pt x="10064" y="22714"/>
                  </a:cubicBezTo>
                  <a:cubicBezTo>
                    <a:pt x="10474" y="23463"/>
                    <a:pt x="10831" y="24106"/>
                    <a:pt x="10831" y="25480"/>
                  </a:cubicBezTo>
                  <a:cubicBezTo>
                    <a:pt x="10831" y="26854"/>
                    <a:pt x="10474" y="27496"/>
                    <a:pt x="10064" y="28245"/>
                  </a:cubicBezTo>
                  <a:cubicBezTo>
                    <a:pt x="9671" y="28923"/>
                    <a:pt x="9261" y="29691"/>
                    <a:pt x="9136" y="30993"/>
                  </a:cubicBezTo>
                  <a:lnTo>
                    <a:pt x="6531" y="30993"/>
                  </a:lnTo>
                  <a:cubicBezTo>
                    <a:pt x="6638" y="30065"/>
                    <a:pt x="6924" y="29512"/>
                    <a:pt x="7263" y="28905"/>
                  </a:cubicBezTo>
                  <a:cubicBezTo>
                    <a:pt x="7709" y="28103"/>
                    <a:pt x="8208" y="27210"/>
                    <a:pt x="8208" y="25480"/>
                  </a:cubicBezTo>
                  <a:cubicBezTo>
                    <a:pt x="8208" y="23749"/>
                    <a:pt x="7709" y="22839"/>
                    <a:pt x="7263" y="22054"/>
                  </a:cubicBezTo>
                  <a:cubicBezTo>
                    <a:pt x="6852" y="21304"/>
                    <a:pt x="6495" y="20644"/>
                    <a:pt x="6495" y="19270"/>
                  </a:cubicBezTo>
                  <a:cubicBezTo>
                    <a:pt x="6495" y="17914"/>
                    <a:pt x="6852" y="17254"/>
                    <a:pt x="7263" y="16505"/>
                  </a:cubicBezTo>
                  <a:cubicBezTo>
                    <a:pt x="7709" y="15720"/>
                    <a:pt x="8208" y="14810"/>
                    <a:pt x="8208" y="13079"/>
                  </a:cubicBezTo>
                  <a:cubicBezTo>
                    <a:pt x="8208" y="11366"/>
                    <a:pt x="7709" y="10456"/>
                    <a:pt x="7263" y="9653"/>
                  </a:cubicBezTo>
                  <a:cubicBezTo>
                    <a:pt x="6852" y="8904"/>
                    <a:pt x="6495" y="8262"/>
                    <a:pt x="6495" y="6888"/>
                  </a:cubicBezTo>
                  <a:cubicBezTo>
                    <a:pt x="6495" y="5514"/>
                    <a:pt x="6852" y="4871"/>
                    <a:pt x="7263" y="4122"/>
                  </a:cubicBezTo>
                  <a:cubicBezTo>
                    <a:pt x="7655" y="3444"/>
                    <a:pt x="8083" y="2677"/>
                    <a:pt x="8190" y="1374"/>
                  </a:cubicBezTo>
                  <a:close/>
                  <a:moveTo>
                    <a:pt x="2409" y="0"/>
                  </a:moveTo>
                  <a:cubicBezTo>
                    <a:pt x="2035" y="0"/>
                    <a:pt x="1731" y="322"/>
                    <a:pt x="1731" y="696"/>
                  </a:cubicBezTo>
                  <a:cubicBezTo>
                    <a:pt x="1731" y="2070"/>
                    <a:pt x="1374" y="2712"/>
                    <a:pt x="946" y="3462"/>
                  </a:cubicBezTo>
                  <a:cubicBezTo>
                    <a:pt x="500" y="4265"/>
                    <a:pt x="1" y="5157"/>
                    <a:pt x="1" y="6888"/>
                  </a:cubicBezTo>
                  <a:cubicBezTo>
                    <a:pt x="1" y="8618"/>
                    <a:pt x="500" y="9510"/>
                    <a:pt x="946" y="10313"/>
                  </a:cubicBezTo>
                  <a:cubicBezTo>
                    <a:pt x="1374" y="11063"/>
                    <a:pt x="1731" y="11705"/>
                    <a:pt x="1731" y="13079"/>
                  </a:cubicBezTo>
                  <a:cubicBezTo>
                    <a:pt x="1731" y="14453"/>
                    <a:pt x="1374" y="15095"/>
                    <a:pt x="946" y="15845"/>
                  </a:cubicBezTo>
                  <a:cubicBezTo>
                    <a:pt x="500" y="16648"/>
                    <a:pt x="1" y="17558"/>
                    <a:pt x="1" y="19270"/>
                  </a:cubicBezTo>
                  <a:cubicBezTo>
                    <a:pt x="1" y="21001"/>
                    <a:pt x="500" y="21911"/>
                    <a:pt x="946" y="22714"/>
                  </a:cubicBezTo>
                  <a:cubicBezTo>
                    <a:pt x="1374" y="23463"/>
                    <a:pt x="1731" y="24106"/>
                    <a:pt x="1731" y="25480"/>
                  </a:cubicBezTo>
                  <a:cubicBezTo>
                    <a:pt x="1731" y="26854"/>
                    <a:pt x="1374" y="27496"/>
                    <a:pt x="946" y="28245"/>
                  </a:cubicBezTo>
                  <a:cubicBezTo>
                    <a:pt x="500" y="29048"/>
                    <a:pt x="1" y="29940"/>
                    <a:pt x="1" y="31671"/>
                  </a:cubicBezTo>
                  <a:cubicBezTo>
                    <a:pt x="1" y="32046"/>
                    <a:pt x="304" y="32349"/>
                    <a:pt x="696" y="32349"/>
                  </a:cubicBezTo>
                  <a:lnTo>
                    <a:pt x="9796" y="32349"/>
                  </a:lnTo>
                  <a:cubicBezTo>
                    <a:pt x="10171" y="32349"/>
                    <a:pt x="10474" y="32046"/>
                    <a:pt x="10474" y="31671"/>
                  </a:cubicBezTo>
                  <a:cubicBezTo>
                    <a:pt x="10474" y="30297"/>
                    <a:pt x="10831" y="29655"/>
                    <a:pt x="11259" y="28905"/>
                  </a:cubicBezTo>
                  <a:cubicBezTo>
                    <a:pt x="11705" y="28103"/>
                    <a:pt x="12205" y="27193"/>
                    <a:pt x="12205" y="25480"/>
                  </a:cubicBezTo>
                  <a:cubicBezTo>
                    <a:pt x="12205" y="23749"/>
                    <a:pt x="11705" y="22839"/>
                    <a:pt x="11259" y="22054"/>
                  </a:cubicBezTo>
                  <a:cubicBezTo>
                    <a:pt x="10831" y="21304"/>
                    <a:pt x="10474" y="20644"/>
                    <a:pt x="10474" y="19270"/>
                  </a:cubicBezTo>
                  <a:cubicBezTo>
                    <a:pt x="10474" y="17914"/>
                    <a:pt x="10831" y="17254"/>
                    <a:pt x="11259" y="16505"/>
                  </a:cubicBezTo>
                  <a:cubicBezTo>
                    <a:pt x="11705" y="15720"/>
                    <a:pt x="12205" y="14810"/>
                    <a:pt x="12205" y="13079"/>
                  </a:cubicBezTo>
                  <a:cubicBezTo>
                    <a:pt x="12205" y="11366"/>
                    <a:pt x="11705" y="10456"/>
                    <a:pt x="11259" y="9653"/>
                  </a:cubicBezTo>
                  <a:cubicBezTo>
                    <a:pt x="10831" y="8904"/>
                    <a:pt x="10474" y="8262"/>
                    <a:pt x="10474" y="6888"/>
                  </a:cubicBezTo>
                  <a:cubicBezTo>
                    <a:pt x="10474" y="5514"/>
                    <a:pt x="10831" y="4871"/>
                    <a:pt x="11259" y="4122"/>
                  </a:cubicBezTo>
                  <a:cubicBezTo>
                    <a:pt x="11705" y="3319"/>
                    <a:pt x="12205" y="2427"/>
                    <a:pt x="12205" y="696"/>
                  </a:cubicBezTo>
                  <a:cubicBezTo>
                    <a:pt x="12205" y="322"/>
                    <a:pt x="11902" y="0"/>
                    <a:pt x="1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-3656457">
              <a:off x="3594045" y="4245844"/>
              <a:ext cx="66049" cy="740483"/>
            </a:xfrm>
            <a:custGeom>
              <a:avLst/>
              <a:gdLst/>
              <a:ahLst/>
              <a:cxnLst/>
              <a:rect l="l" t="t" r="r" b="b"/>
              <a:pathLst>
                <a:path w="2642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946" y="29619"/>
                  </a:lnTo>
                  <a:cubicBezTo>
                    <a:pt x="1053" y="28317"/>
                    <a:pt x="1481" y="27549"/>
                    <a:pt x="1856" y="26871"/>
                  </a:cubicBezTo>
                  <a:cubicBezTo>
                    <a:pt x="2284" y="26122"/>
                    <a:pt x="2641" y="25480"/>
                    <a:pt x="2641" y="24106"/>
                  </a:cubicBezTo>
                  <a:cubicBezTo>
                    <a:pt x="2641" y="22732"/>
                    <a:pt x="2284" y="22089"/>
                    <a:pt x="1856" y="21340"/>
                  </a:cubicBezTo>
                  <a:cubicBezTo>
                    <a:pt x="1428" y="20537"/>
                    <a:pt x="910" y="19627"/>
                    <a:pt x="910" y="17914"/>
                  </a:cubicBezTo>
                  <a:cubicBezTo>
                    <a:pt x="910" y="16184"/>
                    <a:pt x="1428" y="15274"/>
                    <a:pt x="1856" y="14471"/>
                  </a:cubicBezTo>
                  <a:cubicBezTo>
                    <a:pt x="2284" y="13721"/>
                    <a:pt x="2641" y="13079"/>
                    <a:pt x="2641" y="11705"/>
                  </a:cubicBezTo>
                  <a:cubicBezTo>
                    <a:pt x="2641" y="10331"/>
                    <a:pt x="2284" y="9689"/>
                    <a:pt x="1856" y="8939"/>
                  </a:cubicBezTo>
                  <a:cubicBezTo>
                    <a:pt x="1428" y="8154"/>
                    <a:pt x="910" y="7244"/>
                    <a:pt x="910" y="5514"/>
                  </a:cubicBezTo>
                  <a:cubicBezTo>
                    <a:pt x="910" y="3783"/>
                    <a:pt x="1428" y="2891"/>
                    <a:pt x="1856" y="2088"/>
                  </a:cubicBezTo>
                  <a:cubicBezTo>
                    <a:pt x="2195" y="1481"/>
                    <a:pt x="2498" y="928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-3656457">
              <a:off x="3556043" y="4301800"/>
              <a:ext cx="79873" cy="740483"/>
            </a:xfrm>
            <a:custGeom>
              <a:avLst/>
              <a:gdLst/>
              <a:ahLst/>
              <a:cxnLst/>
              <a:rect l="l" t="t" r="r" b="b"/>
              <a:pathLst>
                <a:path w="3195" h="29620" extrusionOk="0">
                  <a:moveTo>
                    <a:pt x="1696" y="0"/>
                  </a:moveTo>
                  <a:cubicBezTo>
                    <a:pt x="1571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25" y="28691"/>
                    <a:pt x="36" y="29619"/>
                  </a:cubicBezTo>
                  <a:lnTo>
                    <a:pt x="1499" y="29619"/>
                  </a:lnTo>
                  <a:cubicBezTo>
                    <a:pt x="1606" y="28317"/>
                    <a:pt x="2035" y="27549"/>
                    <a:pt x="2409" y="26871"/>
                  </a:cubicBezTo>
                  <a:cubicBezTo>
                    <a:pt x="2837" y="26122"/>
                    <a:pt x="3194" y="25480"/>
                    <a:pt x="3194" y="24106"/>
                  </a:cubicBezTo>
                  <a:cubicBezTo>
                    <a:pt x="3194" y="22732"/>
                    <a:pt x="2837" y="22089"/>
                    <a:pt x="2409" y="21340"/>
                  </a:cubicBezTo>
                  <a:cubicBezTo>
                    <a:pt x="1981" y="20537"/>
                    <a:pt x="1464" y="19627"/>
                    <a:pt x="1464" y="17914"/>
                  </a:cubicBezTo>
                  <a:cubicBezTo>
                    <a:pt x="1464" y="16184"/>
                    <a:pt x="1981" y="15274"/>
                    <a:pt x="2409" y="14471"/>
                  </a:cubicBezTo>
                  <a:cubicBezTo>
                    <a:pt x="2837" y="13721"/>
                    <a:pt x="3194" y="13079"/>
                    <a:pt x="3194" y="11705"/>
                  </a:cubicBezTo>
                  <a:cubicBezTo>
                    <a:pt x="3194" y="10331"/>
                    <a:pt x="2837" y="9689"/>
                    <a:pt x="2409" y="8939"/>
                  </a:cubicBezTo>
                  <a:cubicBezTo>
                    <a:pt x="1981" y="8154"/>
                    <a:pt x="1464" y="7244"/>
                    <a:pt x="1464" y="5514"/>
                  </a:cubicBezTo>
                  <a:cubicBezTo>
                    <a:pt x="1464" y="3783"/>
                    <a:pt x="1981" y="2891"/>
                    <a:pt x="2409" y="2088"/>
                  </a:cubicBezTo>
                  <a:cubicBezTo>
                    <a:pt x="2748" y="1481"/>
                    <a:pt x="3052" y="928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-3656457">
              <a:off x="3610881" y="4177411"/>
              <a:ext cx="108423" cy="740483"/>
            </a:xfrm>
            <a:custGeom>
              <a:avLst/>
              <a:gdLst/>
              <a:ahLst/>
              <a:cxnLst/>
              <a:rect l="l" t="t" r="r" b="b"/>
              <a:pathLst>
                <a:path w="4337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31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2641" y="29619"/>
                  </a:lnTo>
                  <a:cubicBezTo>
                    <a:pt x="2766" y="28317"/>
                    <a:pt x="3176" y="27549"/>
                    <a:pt x="3569" y="26871"/>
                  </a:cubicBezTo>
                  <a:cubicBezTo>
                    <a:pt x="3979" y="26122"/>
                    <a:pt x="4336" y="25480"/>
                    <a:pt x="4336" y="24106"/>
                  </a:cubicBezTo>
                  <a:cubicBezTo>
                    <a:pt x="4336" y="22732"/>
                    <a:pt x="3979" y="22089"/>
                    <a:pt x="3569" y="21340"/>
                  </a:cubicBezTo>
                  <a:cubicBezTo>
                    <a:pt x="3123" y="20537"/>
                    <a:pt x="2623" y="19627"/>
                    <a:pt x="2623" y="17914"/>
                  </a:cubicBezTo>
                  <a:cubicBezTo>
                    <a:pt x="2623" y="16184"/>
                    <a:pt x="3123" y="15274"/>
                    <a:pt x="3569" y="14471"/>
                  </a:cubicBezTo>
                  <a:cubicBezTo>
                    <a:pt x="3979" y="13721"/>
                    <a:pt x="4336" y="13079"/>
                    <a:pt x="4336" y="11705"/>
                  </a:cubicBezTo>
                  <a:cubicBezTo>
                    <a:pt x="4336" y="10331"/>
                    <a:pt x="3979" y="9689"/>
                    <a:pt x="3569" y="8939"/>
                  </a:cubicBezTo>
                  <a:cubicBezTo>
                    <a:pt x="3123" y="8154"/>
                    <a:pt x="2623" y="7244"/>
                    <a:pt x="2623" y="5514"/>
                  </a:cubicBezTo>
                  <a:cubicBezTo>
                    <a:pt x="2623" y="3783"/>
                    <a:pt x="3123" y="2891"/>
                    <a:pt x="3569" y="2088"/>
                  </a:cubicBezTo>
                  <a:cubicBezTo>
                    <a:pt x="3908" y="1481"/>
                    <a:pt x="4211" y="928"/>
                    <a:pt x="4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720000" y="392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 rot="-3144175">
            <a:off x="8626107" y="1985998"/>
            <a:ext cx="309318" cy="245683"/>
          </a:xfrm>
          <a:custGeom>
            <a:avLst/>
            <a:gdLst/>
            <a:ahLst/>
            <a:cxnLst/>
            <a:rect l="l" t="t" r="r" b="b"/>
            <a:pathLst>
              <a:path w="2713" h="2155" extrusionOk="0">
                <a:moveTo>
                  <a:pt x="1134" y="0"/>
                </a:moveTo>
                <a:cubicBezTo>
                  <a:pt x="1051" y="0"/>
                  <a:pt x="967" y="7"/>
                  <a:pt x="884" y="22"/>
                </a:cubicBezTo>
                <a:cubicBezTo>
                  <a:pt x="518" y="93"/>
                  <a:pt x="206" y="299"/>
                  <a:pt x="1" y="611"/>
                </a:cubicBezTo>
                <a:lnTo>
                  <a:pt x="545" y="977"/>
                </a:lnTo>
                <a:cubicBezTo>
                  <a:pt x="652" y="816"/>
                  <a:pt x="813" y="709"/>
                  <a:pt x="1009" y="664"/>
                </a:cubicBezTo>
                <a:cubicBezTo>
                  <a:pt x="1052" y="656"/>
                  <a:pt x="1095" y="652"/>
                  <a:pt x="1138" y="652"/>
                </a:cubicBezTo>
                <a:cubicBezTo>
                  <a:pt x="1284" y="652"/>
                  <a:pt x="1429" y="698"/>
                  <a:pt x="1553" y="780"/>
                </a:cubicBezTo>
                <a:cubicBezTo>
                  <a:pt x="1714" y="887"/>
                  <a:pt x="1821" y="1057"/>
                  <a:pt x="1856" y="1244"/>
                </a:cubicBezTo>
                <a:cubicBezTo>
                  <a:pt x="1892" y="1431"/>
                  <a:pt x="1856" y="1628"/>
                  <a:pt x="1740" y="1788"/>
                </a:cubicBezTo>
                <a:lnTo>
                  <a:pt x="2285" y="2154"/>
                </a:lnTo>
                <a:cubicBezTo>
                  <a:pt x="2713" y="1521"/>
                  <a:pt x="2543" y="664"/>
                  <a:pt x="1919" y="236"/>
                </a:cubicBezTo>
                <a:cubicBezTo>
                  <a:pt x="1679" y="79"/>
                  <a:pt x="1409" y="0"/>
                  <a:pt x="11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"/>
          <p:cNvSpPr/>
          <p:nvPr/>
        </p:nvSpPr>
        <p:spPr>
          <a:xfrm rot="2185416">
            <a:off x="144750" y="1146424"/>
            <a:ext cx="236399" cy="82526"/>
          </a:xfrm>
          <a:custGeom>
            <a:avLst/>
            <a:gdLst/>
            <a:ahLst/>
            <a:cxnLst/>
            <a:rect l="l" t="t" r="r" b="b"/>
            <a:pathLst>
              <a:path w="2561" h="894" extrusionOk="0">
                <a:moveTo>
                  <a:pt x="207" y="0"/>
                </a:moveTo>
                <a:cubicBezTo>
                  <a:pt x="115" y="0"/>
                  <a:pt x="36" y="69"/>
                  <a:pt x="36" y="161"/>
                </a:cubicBezTo>
                <a:lnTo>
                  <a:pt x="9" y="554"/>
                </a:lnTo>
                <a:cubicBezTo>
                  <a:pt x="0" y="652"/>
                  <a:pt x="72" y="741"/>
                  <a:pt x="170" y="750"/>
                </a:cubicBezTo>
                <a:lnTo>
                  <a:pt x="2337" y="893"/>
                </a:lnTo>
                <a:cubicBezTo>
                  <a:pt x="2343" y="893"/>
                  <a:pt x="2349" y="894"/>
                  <a:pt x="2354" y="894"/>
                </a:cubicBezTo>
                <a:cubicBezTo>
                  <a:pt x="2444" y="894"/>
                  <a:pt x="2516" y="825"/>
                  <a:pt x="2525" y="732"/>
                </a:cubicBezTo>
                <a:lnTo>
                  <a:pt x="2552" y="340"/>
                </a:lnTo>
                <a:cubicBezTo>
                  <a:pt x="2560" y="242"/>
                  <a:pt x="2489" y="152"/>
                  <a:pt x="2391" y="144"/>
                </a:cubicBezTo>
                <a:lnTo>
                  <a:pt x="223" y="1"/>
                </a:lnTo>
                <a:cubicBezTo>
                  <a:pt x="218" y="0"/>
                  <a:pt x="212" y="0"/>
                  <a:pt x="2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3033062" y="311879"/>
            <a:ext cx="855128" cy="659520"/>
            <a:chOff x="3206237" y="4273754"/>
            <a:chExt cx="855128" cy="659520"/>
          </a:xfrm>
        </p:grpSpPr>
        <p:sp>
          <p:nvSpPr>
            <p:cNvPr id="210" name="Google Shape;210;p9"/>
            <p:cNvSpPr/>
            <p:nvPr/>
          </p:nvSpPr>
          <p:spPr>
            <a:xfrm rot="-3656457">
              <a:off x="3481242" y="4199148"/>
              <a:ext cx="305118" cy="808732"/>
            </a:xfrm>
            <a:custGeom>
              <a:avLst/>
              <a:gdLst/>
              <a:ahLst/>
              <a:cxnLst/>
              <a:rect l="l" t="t" r="r" b="b"/>
              <a:pathLst>
                <a:path w="12205" h="32350" extrusionOk="0">
                  <a:moveTo>
                    <a:pt x="4533" y="1374"/>
                  </a:moveTo>
                  <a:cubicBezTo>
                    <a:pt x="4426" y="2302"/>
                    <a:pt x="4122" y="2855"/>
                    <a:pt x="3783" y="3462"/>
                  </a:cubicBezTo>
                  <a:cubicBezTo>
                    <a:pt x="3355" y="4265"/>
                    <a:pt x="2838" y="5157"/>
                    <a:pt x="2838" y="6888"/>
                  </a:cubicBezTo>
                  <a:cubicBezTo>
                    <a:pt x="2838" y="8618"/>
                    <a:pt x="3355" y="9528"/>
                    <a:pt x="3783" y="10313"/>
                  </a:cubicBezTo>
                  <a:cubicBezTo>
                    <a:pt x="4211" y="11063"/>
                    <a:pt x="4568" y="11705"/>
                    <a:pt x="4568" y="13079"/>
                  </a:cubicBezTo>
                  <a:cubicBezTo>
                    <a:pt x="4568" y="14453"/>
                    <a:pt x="4211" y="15095"/>
                    <a:pt x="3783" y="15845"/>
                  </a:cubicBezTo>
                  <a:cubicBezTo>
                    <a:pt x="3355" y="16648"/>
                    <a:pt x="2838" y="17558"/>
                    <a:pt x="2838" y="19270"/>
                  </a:cubicBezTo>
                  <a:cubicBezTo>
                    <a:pt x="2838" y="21001"/>
                    <a:pt x="3355" y="21911"/>
                    <a:pt x="3783" y="22714"/>
                  </a:cubicBezTo>
                  <a:cubicBezTo>
                    <a:pt x="4211" y="23463"/>
                    <a:pt x="4568" y="24106"/>
                    <a:pt x="4568" y="25480"/>
                  </a:cubicBezTo>
                  <a:cubicBezTo>
                    <a:pt x="4568" y="26854"/>
                    <a:pt x="4211" y="27496"/>
                    <a:pt x="3783" y="28245"/>
                  </a:cubicBezTo>
                  <a:cubicBezTo>
                    <a:pt x="3409" y="28923"/>
                    <a:pt x="2980" y="29691"/>
                    <a:pt x="2873" y="30993"/>
                  </a:cubicBezTo>
                  <a:lnTo>
                    <a:pt x="1410" y="30993"/>
                  </a:lnTo>
                  <a:cubicBezTo>
                    <a:pt x="1499" y="30065"/>
                    <a:pt x="1803" y="29512"/>
                    <a:pt x="2142" y="28905"/>
                  </a:cubicBezTo>
                  <a:cubicBezTo>
                    <a:pt x="2588" y="28103"/>
                    <a:pt x="3087" y="27210"/>
                    <a:pt x="3087" y="25480"/>
                  </a:cubicBezTo>
                  <a:cubicBezTo>
                    <a:pt x="3087" y="23749"/>
                    <a:pt x="2588" y="22839"/>
                    <a:pt x="2142" y="22054"/>
                  </a:cubicBezTo>
                  <a:cubicBezTo>
                    <a:pt x="1731" y="21304"/>
                    <a:pt x="1374" y="20644"/>
                    <a:pt x="1374" y="19270"/>
                  </a:cubicBezTo>
                  <a:cubicBezTo>
                    <a:pt x="1374" y="17914"/>
                    <a:pt x="1731" y="17254"/>
                    <a:pt x="2142" y="16505"/>
                  </a:cubicBezTo>
                  <a:cubicBezTo>
                    <a:pt x="2588" y="15720"/>
                    <a:pt x="3087" y="14810"/>
                    <a:pt x="3087" y="13079"/>
                  </a:cubicBezTo>
                  <a:cubicBezTo>
                    <a:pt x="3087" y="11366"/>
                    <a:pt x="2588" y="10456"/>
                    <a:pt x="2142" y="9653"/>
                  </a:cubicBezTo>
                  <a:cubicBezTo>
                    <a:pt x="1731" y="8904"/>
                    <a:pt x="1374" y="8262"/>
                    <a:pt x="1374" y="6888"/>
                  </a:cubicBezTo>
                  <a:cubicBezTo>
                    <a:pt x="1374" y="5514"/>
                    <a:pt x="1731" y="4871"/>
                    <a:pt x="2142" y="4122"/>
                  </a:cubicBezTo>
                  <a:cubicBezTo>
                    <a:pt x="2534" y="3444"/>
                    <a:pt x="2945" y="2677"/>
                    <a:pt x="3070" y="1374"/>
                  </a:cubicBezTo>
                  <a:close/>
                  <a:moveTo>
                    <a:pt x="6816" y="1374"/>
                  </a:moveTo>
                  <a:cubicBezTo>
                    <a:pt x="6709" y="2302"/>
                    <a:pt x="6406" y="2855"/>
                    <a:pt x="6067" y="3462"/>
                  </a:cubicBezTo>
                  <a:cubicBezTo>
                    <a:pt x="5639" y="4265"/>
                    <a:pt x="5121" y="5157"/>
                    <a:pt x="5121" y="6888"/>
                  </a:cubicBezTo>
                  <a:cubicBezTo>
                    <a:pt x="5121" y="8618"/>
                    <a:pt x="5639" y="9528"/>
                    <a:pt x="6067" y="10313"/>
                  </a:cubicBezTo>
                  <a:cubicBezTo>
                    <a:pt x="6495" y="11063"/>
                    <a:pt x="6852" y="11705"/>
                    <a:pt x="6852" y="13079"/>
                  </a:cubicBezTo>
                  <a:cubicBezTo>
                    <a:pt x="6852" y="14453"/>
                    <a:pt x="6495" y="15095"/>
                    <a:pt x="6067" y="15845"/>
                  </a:cubicBezTo>
                  <a:cubicBezTo>
                    <a:pt x="5639" y="16648"/>
                    <a:pt x="5121" y="17558"/>
                    <a:pt x="5121" y="19270"/>
                  </a:cubicBezTo>
                  <a:cubicBezTo>
                    <a:pt x="5121" y="21001"/>
                    <a:pt x="5639" y="21911"/>
                    <a:pt x="6067" y="22714"/>
                  </a:cubicBezTo>
                  <a:cubicBezTo>
                    <a:pt x="6495" y="23463"/>
                    <a:pt x="6852" y="24106"/>
                    <a:pt x="6852" y="25480"/>
                  </a:cubicBezTo>
                  <a:cubicBezTo>
                    <a:pt x="6852" y="26854"/>
                    <a:pt x="6495" y="27496"/>
                    <a:pt x="6067" y="28245"/>
                  </a:cubicBezTo>
                  <a:cubicBezTo>
                    <a:pt x="5692" y="28923"/>
                    <a:pt x="5264" y="29691"/>
                    <a:pt x="5157" y="30993"/>
                  </a:cubicBezTo>
                  <a:lnTo>
                    <a:pt x="4247" y="30993"/>
                  </a:lnTo>
                  <a:cubicBezTo>
                    <a:pt x="4354" y="30065"/>
                    <a:pt x="4640" y="29512"/>
                    <a:pt x="4979" y="28905"/>
                  </a:cubicBezTo>
                  <a:cubicBezTo>
                    <a:pt x="5425" y="28103"/>
                    <a:pt x="5924" y="27210"/>
                    <a:pt x="5924" y="25480"/>
                  </a:cubicBezTo>
                  <a:cubicBezTo>
                    <a:pt x="5924" y="23749"/>
                    <a:pt x="5425" y="22839"/>
                    <a:pt x="4979" y="22054"/>
                  </a:cubicBezTo>
                  <a:cubicBezTo>
                    <a:pt x="4568" y="21304"/>
                    <a:pt x="4211" y="20644"/>
                    <a:pt x="4211" y="19270"/>
                  </a:cubicBezTo>
                  <a:cubicBezTo>
                    <a:pt x="4211" y="17914"/>
                    <a:pt x="4568" y="17254"/>
                    <a:pt x="4979" y="16505"/>
                  </a:cubicBezTo>
                  <a:cubicBezTo>
                    <a:pt x="5425" y="15720"/>
                    <a:pt x="5924" y="14810"/>
                    <a:pt x="5924" y="13079"/>
                  </a:cubicBezTo>
                  <a:cubicBezTo>
                    <a:pt x="5924" y="11366"/>
                    <a:pt x="5425" y="10456"/>
                    <a:pt x="4979" y="9653"/>
                  </a:cubicBezTo>
                  <a:cubicBezTo>
                    <a:pt x="4568" y="8904"/>
                    <a:pt x="4211" y="8262"/>
                    <a:pt x="4211" y="6888"/>
                  </a:cubicBezTo>
                  <a:cubicBezTo>
                    <a:pt x="4211" y="5514"/>
                    <a:pt x="4568" y="4871"/>
                    <a:pt x="4979" y="4122"/>
                  </a:cubicBezTo>
                  <a:cubicBezTo>
                    <a:pt x="5371" y="3444"/>
                    <a:pt x="5799" y="2677"/>
                    <a:pt x="5906" y="1374"/>
                  </a:cubicBezTo>
                  <a:close/>
                  <a:moveTo>
                    <a:pt x="10795" y="1374"/>
                  </a:moveTo>
                  <a:cubicBezTo>
                    <a:pt x="10706" y="2302"/>
                    <a:pt x="10403" y="2855"/>
                    <a:pt x="10064" y="3462"/>
                  </a:cubicBezTo>
                  <a:cubicBezTo>
                    <a:pt x="9618" y="4265"/>
                    <a:pt x="9118" y="5157"/>
                    <a:pt x="9118" y="6888"/>
                  </a:cubicBezTo>
                  <a:cubicBezTo>
                    <a:pt x="9118" y="8618"/>
                    <a:pt x="9618" y="9528"/>
                    <a:pt x="10064" y="10313"/>
                  </a:cubicBezTo>
                  <a:cubicBezTo>
                    <a:pt x="10474" y="11063"/>
                    <a:pt x="10831" y="11705"/>
                    <a:pt x="10831" y="13079"/>
                  </a:cubicBezTo>
                  <a:cubicBezTo>
                    <a:pt x="10831" y="14453"/>
                    <a:pt x="10474" y="15095"/>
                    <a:pt x="10064" y="15845"/>
                  </a:cubicBezTo>
                  <a:cubicBezTo>
                    <a:pt x="9618" y="16648"/>
                    <a:pt x="9118" y="17558"/>
                    <a:pt x="9118" y="19270"/>
                  </a:cubicBezTo>
                  <a:cubicBezTo>
                    <a:pt x="9118" y="21001"/>
                    <a:pt x="9618" y="21911"/>
                    <a:pt x="10064" y="22714"/>
                  </a:cubicBezTo>
                  <a:cubicBezTo>
                    <a:pt x="10474" y="23463"/>
                    <a:pt x="10831" y="24106"/>
                    <a:pt x="10831" y="25480"/>
                  </a:cubicBezTo>
                  <a:cubicBezTo>
                    <a:pt x="10831" y="26854"/>
                    <a:pt x="10474" y="27496"/>
                    <a:pt x="10064" y="28245"/>
                  </a:cubicBezTo>
                  <a:cubicBezTo>
                    <a:pt x="9671" y="28923"/>
                    <a:pt x="9261" y="29691"/>
                    <a:pt x="9136" y="30993"/>
                  </a:cubicBezTo>
                  <a:lnTo>
                    <a:pt x="6531" y="30993"/>
                  </a:lnTo>
                  <a:cubicBezTo>
                    <a:pt x="6638" y="30065"/>
                    <a:pt x="6924" y="29512"/>
                    <a:pt x="7263" y="28905"/>
                  </a:cubicBezTo>
                  <a:cubicBezTo>
                    <a:pt x="7709" y="28103"/>
                    <a:pt x="8208" y="27210"/>
                    <a:pt x="8208" y="25480"/>
                  </a:cubicBezTo>
                  <a:cubicBezTo>
                    <a:pt x="8208" y="23749"/>
                    <a:pt x="7709" y="22839"/>
                    <a:pt x="7263" y="22054"/>
                  </a:cubicBezTo>
                  <a:cubicBezTo>
                    <a:pt x="6852" y="21304"/>
                    <a:pt x="6495" y="20644"/>
                    <a:pt x="6495" y="19270"/>
                  </a:cubicBezTo>
                  <a:cubicBezTo>
                    <a:pt x="6495" y="17914"/>
                    <a:pt x="6852" y="17254"/>
                    <a:pt x="7263" y="16505"/>
                  </a:cubicBezTo>
                  <a:cubicBezTo>
                    <a:pt x="7709" y="15720"/>
                    <a:pt x="8208" y="14810"/>
                    <a:pt x="8208" y="13079"/>
                  </a:cubicBezTo>
                  <a:cubicBezTo>
                    <a:pt x="8208" y="11366"/>
                    <a:pt x="7709" y="10456"/>
                    <a:pt x="7263" y="9653"/>
                  </a:cubicBezTo>
                  <a:cubicBezTo>
                    <a:pt x="6852" y="8904"/>
                    <a:pt x="6495" y="8262"/>
                    <a:pt x="6495" y="6888"/>
                  </a:cubicBezTo>
                  <a:cubicBezTo>
                    <a:pt x="6495" y="5514"/>
                    <a:pt x="6852" y="4871"/>
                    <a:pt x="7263" y="4122"/>
                  </a:cubicBezTo>
                  <a:cubicBezTo>
                    <a:pt x="7655" y="3444"/>
                    <a:pt x="8083" y="2677"/>
                    <a:pt x="8190" y="1374"/>
                  </a:cubicBezTo>
                  <a:close/>
                  <a:moveTo>
                    <a:pt x="2409" y="0"/>
                  </a:moveTo>
                  <a:cubicBezTo>
                    <a:pt x="2035" y="0"/>
                    <a:pt x="1731" y="322"/>
                    <a:pt x="1731" y="696"/>
                  </a:cubicBezTo>
                  <a:cubicBezTo>
                    <a:pt x="1731" y="2070"/>
                    <a:pt x="1374" y="2712"/>
                    <a:pt x="946" y="3462"/>
                  </a:cubicBezTo>
                  <a:cubicBezTo>
                    <a:pt x="500" y="4265"/>
                    <a:pt x="1" y="5157"/>
                    <a:pt x="1" y="6888"/>
                  </a:cubicBezTo>
                  <a:cubicBezTo>
                    <a:pt x="1" y="8618"/>
                    <a:pt x="500" y="9510"/>
                    <a:pt x="946" y="10313"/>
                  </a:cubicBezTo>
                  <a:cubicBezTo>
                    <a:pt x="1374" y="11063"/>
                    <a:pt x="1731" y="11705"/>
                    <a:pt x="1731" y="13079"/>
                  </a:cubicBezTo>
                  <a:cubicBezTo>
                    <a:pt x="1731" y="14453"/>
                    <a:pt x="1374" y="15095"/>
                    <a:pt x="946" y="15845"/>
                  </a:cubicBezTo>
                  <a:cubicBezTo>
                    <a:pt x="500" y="16648"/>
                    <a:pt x="1" y="17558"/>
                    <a:pt x="1" y="19270"/>
                  </a:cubicBezTo>
                  <a:cubicBezTo>
                    <a:pt x="1" y="21001"/>
                    <a:pt x="500" y="21911"/>
                    <a:pt x="946" y="22714"/>
                  </a:cubicBezTo>
                  <a:cubicBezTo>
                    <a:pt x="1374" y="23463"/>
                    <a:pt x="1731" y="24106"/>
                    <a:pt x="1731" y="25480"/>
                  </a:cubicBezTo>
                  <a:cubicBezTo>
                    <a:pt x="1731" y="26854"/>
                    <a:pt x="1374" y="27496"/>
                    <a:pt x="946" y="28245"/>
                  </a:cubicBezTo>
                  <a:cubicBezTo>
                    <a:pt x="500" y="29048"/>
                    <a:pt x="1" y="29940"/>
                    <a:pt x="1" y="31671"/>
                  </a:cubicBezTo>
                  <a:cubicBezTo>
                    <a:pt x="1" y="32046"/>
                    <a:pt x="304" y="32349"/>
                    <a:pt x="696" y="32349"/>
                  </a:cubicBezTo>
                  <a:lnTo>
                    <a:pt x="9796" y="32349"/>
                  </a:lnTo>
                  <a:cubicBezTo>
                    <a:pt x="10171" y="32349"/>
                    <a:pt x="10474" y="32046"/>
                    <a:pt x="10474" y="31671"/>
                  </a:cubicBezTo>
                  <a:cubicBezTo>
                    <a:pt x="10474" y="30297"/>
                    <a:pt x="10831" y="29655"/>
                    <a:pt x="11259" y="28905"/>
                  </a:cubicBezTo>
                  <a:cubicBezTo>
                    <a:pt x="11705" y="28103"/>
                    <a:pt x="12205" y="27193"/>
                    <a:pt x="12205" y="25480"/>
                  </a:cubicBezTo>
                  <a:cubicBezTo>
                    <a:pt x="12205" y="23749"/>
                    <a:pt x="11705" y="22839"/>
                    <a:pt x="11259" y="22054"/>
                  </a:cubicBezTo>
                  <a:cubicBezTo>
                    <a:pt x="10831" y="21304"/>
                    <a:pt x="10474" y="20644"/>
                    <a:pt x="10474" y="19270"/>
                  </a:cubicBezTo>
                  <a:cubicBezTo>
                    <a:pt x="10474" y="17914"/>
                    <a:pt x="10831" y="17254"/>
                    <a:pt x="11259" y="16505"/>
                  </a:cubicBezTo>
                  <a:cubicBezTo>
                    <a:pt x="11705" y="15720"/>
                    <a:pt x="12205" y="14810"/>
                    <a:pt x="12205" y="13079"/>
                  </a:cubicBezTo>
                  <a:cubicBezTo>
                    <a:pt x="12205" y="11366"/>
                    <a:pt x="11705" y="10456"/>
                    <a:pt x="11259" y="9653"/>
                  </a:cubicBezTo>
                  <a:cubicBezTo>
                    <a:pt x="10831" y="8904"/>
                    <a:pt x="10474" y="8262"/>
                    <a:pt x="10474" y="6888"/>
                  </a:cubicBezTo>
                  <a:cubicBezTo>
                    <a:pt x="10474" y="5514"/>
                    <a:pt x="10831" y="4871"/>
                    <a:pt x="11259" y="4122"/>
                  </a:cubicBezTo>
                  <a:cubicBezTo>
                    <a:pt x="11705" y="3319"/>
                    <a:pt x="12205" y="2427"/>
                    <a:pt x="12205" y="696"/>
                  </a:cubicBezTo>
                  <a:cubicBezTo>
                    <a:pt x="12205" y="322"/>
                    <a:pt x="11902" y="0"/>
                    <a:pt x="1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rot="-3656457">
              <a:off x="3594045" y="4245844"/>
              <a:ext cx="66049" cy="740483"/>
            </a:xfrm>
            <a:custGeom>
              <a:avLst/>
              <a:gdLst/>
              <a:ahLst/>
              <a:cxnLst/>
              <a:rect l="l" t="t" r="r" b="b"/>
              <a:pathLst>
                <a:path w="2642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946" y="29619"/>
                  </a:lnTo>
                  <a:cubicBezTo>
                    <a:pt x="1053" y="28317"/>
                    <a:pt x="1481" y="27549"/>
                    <a:pt x="1856" y="26871"/>
                  </a:cubicBezTo>
                  <a:cubicBezTo>
                    <a:pt x="2284" y="26122"/>
                    <a:pt x="2641" y="25480"/>
                    <a:pt x="2641" y="24106"/>
                  </a:cubicBezTo>
                  <a:cubicBezTo>
                    <a:pt x="2641" y="22732"/>
                    <a:pt x="2284" y="22089"/>
                    <a:pt x="1856" y="21340"/>
                  </a:cubicBezTo>
                  <a:cubicBezTo>
                    <a:pt x="1428" y="20537"/>
                    <a:pt x="910" y="19627"/>
                    <a:pt x="910" y="17914"/>
                  </a:cubicBezTo>
                  <a:cubicBezTo>
                    <a:pt x="910" y="16184"/>
                    <a:pt x="1428" y="15274"/>
                    <a:pt x="1856" y="14471"/>
                  </a:cubicBezTo>
                  <a:cubicBezTo>
                    <a:pt x="2284" y="13721"/>
                    <a:pt x="2641" y="13079"/>
                    <a:pt x="2641" y="11705"/>
                  </a:cubicBezTo>
                  <a:cubicBezTo>
                    <a:pt x="2641" y="10331"/>
                    <a:pt x="2284" y="9689"/>
                    <a:pt x="1856" y="8939"/>
                  </a:cubicBezTo>
                  <a:cubicBezTo>
                    <a:pt x="1428" y="8154"/>
                    <a:pt x="910" y="7244"/>
                    <a:pt x="910" y="5514"/>
                  </a:cubicBezTo>
                  <a:cubicBezTo>
                    <a:pt x="910" y="3783"/>
                    <a:pt x="1428" y="2891"/>
                    <a:pt x="1856" y="2088"/>
                  </a:cubicBezTo>
                  <a:cubicBezTo>
                    <a:pt x="2195" y="1481"/>
                    <a:pt x="2498" y="928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-3656457">
              <a:off x="3556043" y="4301800"/>
              <a:ext cx="79873" cy="740483"/>
            </a:xfrm>
            <a:custGeom>
              <a:avLst/>
              <a:gdLst/>
              <a:ahLst/>
              <a:cxnLst/>
              <a:rect l="l" t="t" r="r" b="b"/>
              <a:pathLst>
                <a:path w="3195" h="29620" extrusionOk="0">
                  <a:moveTo>
                    <a:pt x="1696" y="0"/>
                  </a:moveTo>
                  <a:cubicBezTo>
                    <a:pt x="1571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25" y="28691"/>
                    <a:pt x="36" y="29619"/>
                  </a:cubicBezTo>
                  <a:lnTo>
                    <a:pt x="1499" y="29619"/>
                  </a:lnTo>
                  <a:cubicBezTo>
                    <a:pt x="1606" y="28317"/>
                    <a:pt x="2035" y="27549"/>
                    <a:pt x="2409" y="26871"/>
                  </a:cubicBezTo>
                  <a:cubicBezTo>
                    <a:pt x="2837" y="26122"/>
                    <a:pt x="3194" y="25480"/>
                    <a:pt x="3194" y="24106"/>
                  </a:cubicBezTo>
                  <a:cubicBezTo>
                    <a:pt x="3194" y="22732"/>
                    <a:pt x="2837" y="22089"/>
                    <a:pt x="2409" y="21340"/>
                  </a:cubicBezTo>
                  <a:cubicBezTo>
                    <a:pt x="1981" y="20537"/>
                    <a:pt x="1464" y="19627"/>
                    <a:pt x="1464" y="17914"/>
                  </a:cubicBezTo>
                  <a:cubicBezTo>
                    <a:pt x="1464" y="16184"/>
                    <a:pt x="1981" y="15274"/>
                    <a:pt x="2409" y="14471"/>
                  </a:cubicBezTo>
                  <a:cubicBezTo>
                    <a:pt x="2837" y="13721"/>
                    <a:pt x="3194" y="13079"/>
                    <a:pt x="3194" y="11705"/>
                  </a:cubicBezTo>
                  <a:cubicBezTo>
                    <a:pt x="3194" y="10331"/>
                    <a:pt x="2837" y="9689"/>
                    <a:pt x="2409" y="8939"/>
                  </a:cubicBezTo>
                  <a:cubicBezTo>
                    <a:pt x="1981" y="8154"/>
                    <a:pt x="1464" y="7244"/>
                    <a:pt x="1464" y="5514"/>
                  </a:cubicBezTo>
                  <a:cubicBezTo>
                    <a:pt x="1464" y="3783"/>
                    <a:pt x="1981" y="2891"/>
                    <a:pt x="2409" y="2088"/>
                  </a:cubicBezTo>
                  <a:cubicBezTo>
                    <a:pt x="2748" y="1481"/>
                    <a:pt x="3052" y="928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-3656457">
              <a:off x="3610881" y="4177411"/>
              <a:ext cx="108423" cy="740483"/>
            </a:xfrm>
            <a:custGeom>
              <a:avLst/>
              <a:gdLst/>
              <a:ahLst/>
              <a:cxnLst/>
              <a:rect l="l" t="t" r="r" b="b"/>
              <a:pathLst>
                <a:path w="4337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31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2641" y="29619"/>
                  </a:lnTo>
                  <a:cubicBezTo>
                    <a:pt x="2766" y="28317"/>
                    <a:pt x="3176" y="27549"/>
                    <a:pt x="3569" y="26871"/>
                  </a:cubicBezTo>
                  <a:cubicBezTo>
                    <a:pt x="3979" y="26122"/>
                    <a:pt x="4336" y="25480"/>
                    <a:pt x="4336" y="24106"/>
                  </a:cubicBezTo>
                  <a:cubicBezTo>
                    <a:pt x="4336" y="22732"/>
                    <a:pt x="3979" y="22089"/>
                    <a:pt x="3569" y="21340"/>
                  </a:cubicBezTo>
                  <a:cubicBezTo>
                    <a:pt x="3123" y="20537"/>
                    <a:pt x="2623" y="19627"/>
                    <a:pt x="2623" y="17914"/>
                  </a:cubicBezTo>
                  <a:cubicBezTo>
                    <a:pt x="2623" y="16184"/>
                    <a:pt x="3123" y="15274"/>
                    <a:pt x="3569" y="14471"/>
                  </a:cubicBezTo>
                  <a:cubicBezTo>
                    <a:pt x="3979" y="13721"/>
                    <a:pt x="4336" y="13079"/>
                    <a:pt x="4336" y="11705"/>
                  </a:cubicBezTo>
                  <a:cubicBezTo>
                    <a:pt x="4336" y="10331"/>
                    <a:pt x="3979" y="9689"/>
                    <a:pt x="3569" y="8939"/>
                  </a:cubicBezTo>
                  <a:cubicBezTo>
                    <a:pt x="3123" y="8154"/>
                    <a:pt x="2623" y="7244"/>
                    <a:pt x="2623" y="5514"/>
                  </a:cubicBezTo>
                  <a:cubicBezTo>
                    <a:pt x="2623" y="3783"/>
                    <a:pt x="3123" y="2891"/>
                    <a:pt x="3569" y="2088"/>
                  </a:cubicBezTo>
                  <a:cubicBezTo>
                    <a:pt x="3908" y="1481"/>
                    <a:pt x="4211" y="928"/>
                    <a:pt x="4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9"/>
          <p:cNvGrpSpPr/>
          <p:nvPr/>
        </p:nvGrpSpPr>
        <p:grpSpPr>
          <a:xfrm rot="-2079588">
            <a:off x="3176382" y="4594272"/>
            <a:ext cx="669672" cy="533419"/>
            <a:chOff x="-602987" y="2563895"/>
            <a:chExt cx="640505" cy="510186"/>
          </a:xfrm>
        </p:grpSpPr>
        <p:sp>
          <p:nvSpPr>
            <p:cNvPr id="215" name="Google Shape;215;p9"/>
            <p:cNvSpPr/>
            <p:nvPr/>
          </p:nvSpPr>
          <p:spPr>
            <a:xfrm>
              <a:off x="-602987" y="2563895"/>
              <a:ext cx="640505" cy="510186"/>
            </a:xfrm>
            <a:custGeom>
              <a:avLst/>
              <a:gdLst/>
              <a:ahLst/>
              <a:cxnLst/>
              <a:rect l="l" t="t" r="r" b="b"/>
              <a:pathLst>
                <a:path w="5577" h="4442" extrusionOk="0">
                  <a:moveTo>
                    <a:pt x="2143" y="1"/>
                  </a:moveTo>
                  <a:cubicBezTo>
                    <a:pt x="1373" y="1"/>
                    <a:pt x="443" y="260"/>
                    <a:pt x="90" y="1400"/>
                  </a:cubicBezTo>
                  <a:cubicBezTo>
                    <a:pt x="90" y="1418"/>
                    <a:pt x="81" y="1436"/>
                    <a:pt x="81" y="1454"/>
                  </a:cubicBezTo>
                  <a:cubicBezTo>
                    <a:pt x="54" y="1623"/>
                    <a:pt x="1" y="2435"/>
                    <a:pt x="938" y="2854"/>
                  </a:cubicBezTo>
                  <a:cubicBezTo>
                    <a:pt x="1098" y="2926"/>
                    <a:pt x="1170" y="3104"/>
                    <a:pt x="1107" y="3265"/>
                  </a:cubicBezTo>
                  <a:lnTo>
                    <a:pt x="1009" y="3532"/>
                  </a:lnTo>
                  <a:cubicBezTo>
                    <a:pt x="946" y="3711"/>
                    <a:pt x="1045" y="3907"/>
                    <a:pt x="1223" y="3961"/>
                  </a:cubicBezTo>
                  <a:lnTo>
                    <a:pt x="2820" y="4424"/>
                  </a:lnTo>
                  <a:cubicBezTo>
                    <a:pt x="2853" y="4436"/>
                    <a:pt x="2886" y="4441"/>
                    <a:pt x="2919" y="4441"/>
                  </a:cubicBezTo>
                  <a:cubicBezTo>
                    <a:pt x="3063" y="4441"/>
                    <a:pt x="3194" y="4336"/>
                    <a:pt x="3230" y="4184"/>
                  </a:cubicBezTo>
                  <a:lnTo>
                    <a:pt x="3311" y="3827"/>
                  </a:lnTo>
                  <a:cubicBezTo>
                    <a:pt x="3343" y="3675"/>
                    <a:pt x="3475" y="3573"/>
                    <a:pt x="3631" y="3573"/>
                  </a:cubicBezTo>
                  <a:cubicBezTo>
                    <a:pt x="3649" y="3573"/>
                    <a:pt x="3667" y="3574"/>
                    <a:pt x="3685" y="3577"/>
                  </a:cubicBezTo>
                  <a:cubicBezTo>
                    <a:pt x="3753" y="3587"/>
                    <a:pt x="3830" y="3594"/>
                    <a:pt x="3912" y="3594"/>
                  </a:cubicBezTo>
                  <a:cubicBezTo>
                    <a:pt x="4324" y="3594"/>
                    <a:pt x="4870" y="3413"/>
                    <a:pt x="5130" y="2542"/>
                  </a:cubicBezTo>
                  <a:cubicBezTo>
                    <a:pt x="5576" y="1043"/>
                    <a:pt x="3676" y="294"/>
                    <a:pt x="3212" y="151"/>
                  </a:cubicBezTo>
                  <a:cubicBezTo>
                    <a:pt x="3035" y="100"/>
                    <a:pt x="2620" y="1"/>
                    <a:pt x="214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-222844" y="2847239"/>
              <a:ext cx="99458" cy="156203"/>
            </a:xfrm>
            <a:custGeom>
              <a:avLst/>
              <a:gdLst/>
              <a:ahLst/>
              <a:cxnLst/>
              <a:rect l="l" t="t" r="r" b="b"/>
              <a:pathLst>
                <a:path w="866" h="1360" extrusionOk="0">
                  <a:moveTo>
                    <a:pt x="421" y="0"/>
                  </a:moveTo>
                  <a:cubicBezTo>
                    <a:pt x="330" y="0"/>
                    <a:pt x="242" y="65"/>
                    <a:pt x="224" y="164"/>
                  </a:cubicBezTo>
                  <a:lnTo>
                    <a:pt x="1" y="1360"/>
                  </a:lnTo>
                  <a:lnTo>
                    <a:pt x="286" y="905"/>
                  </a:lnTo>
                  <a:cubicBezTo>
                    <a:pt x="344" y="922"/>
                    <a:pt x="395" y="929"/>
                    <a:pt x="441" y="929"/>
                  </a:cubicBezTo>
                  <a:cubicBezTo>
                    <a:pt x="683" y="929"/>
                    <a:pt x="759" y="726"/>
                    <a:pt x="759" y="726"/>
                  </a:cubicBezTo>
                  <a:cubicBezTo>
                    <a:pt x="866" y="369"/>
                    <a:pt x="705" y="155"/>
                    <a:pt x="536" y="39"/>
                  </a:cubicBezTo>
                  <a:cubicBezTo>
                    <a:pt x="501" y="12"/>
                    <a:pt x="461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-519953" y="2772814"/>
              <a:ext cx="104396" cy="161027"/>
            </a:xfrm>
            <a:custGeom>
              <a:avLst/>
              <a:gdLst/>
              <a:ahLst/>
              <a:cxnLst/>
              <a:rect l="l" t="t" r="r" b="b"/>
              <a:pathLst>
                <a:path w="909" h="1402" extrusionOk="0">
                  <a:moveTo>
                    <a:pt x="673" y="0"/>
                  </a:moveTo>
                  <a:cubicBezTo>
                    <a:pt x="669" y="0"/>
                    <a:pt x="665" y="0"/>
                    <a:pt x="661" y="0"/>
                  </a:cubicBezTo>
                  <a:cubicBezTo>
                    <a:pt x="464" y="9"/>
                    <a:pt x="215" y="99"/>
                    <a:pt x="108" y="455"/>
                  </a:cubicBezTo>
                  <a:cubicBezTo>
                    <a:pt x="108" y="455"/>
                    <a:pt x="0" y="803"/>
                    <a:pt x="402" y="919"/>
                  </a:cubicBezTo>
                  <a:lnTo>
                    <a:pt x="393" y="1401"/>
                  </a:lnTo>
                  <a:lnTo>
                    <a:pt x="857" y="277"/>
                  </a:lnTo>
                  <a:cubicBezTo>
                    <a:pt x="909" y="147"/>
                    <a:pt x="818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9"/>
          <p:cNvSpPr/>
          <p:nvPr/>
        </p:nvSpPr>
        <p:spPr>
          <a:xfrm rot="-3144195">
            <a:off x="410738" y="4447836"/>
            <a:ext cx="417008" cy="415622"/>
          </a:xfrm>
          <a:custGeom>
            <a:avLst/>
            <a:gdLst/>
            <a:ahLst/>
            <a:cxnLst/>
            <a:rect l="l" t="t" r="r" b="b"/>
            <a:pathLst>
              <a:path w="2766" h="2757" extrusionOk="0">
                <a:moveTo>
                  <a:pt x="1383" y="652"/>
                </a:moveTo>
                <a:cubicBezTo>
                  <a:pt x="1784" y="652"/>
                  <a:pt x="2106" y="982"/>
                  <a:pt x="2106" y="1383"/>
                </a:cubicBezTo>
                <a:cubicBezTo>
                  <a:pt x="2106" y="1776"/>
                  <a:pt x="1784" y="2106"/>
                  <a:pt x="1383" y="2106"/>
                </a:cubicBezTo>
                <a:cubicBezTo>
                  <a:pt x="981" y="2106"/>
                  <a:pt x="660" y="1776"/>
                  <a:pt x="660" y="1383"/>
                </a:cubicBezTo>
                <a:cubicBezTo>
                  <a:pt x="660" y="982"/>
                  <a:pt x="981" y="652"/>
                  <a:pt x="1383" y="652"/>
                </a:cubicBezTo>
                <a:close/>
                <a:moveTo>
                  <a:pt x="1383" y="0"/>
                </a:moveTo>
                <a:cubicBezTo>
                  <a:pt x="625" y="0"/>
                  <a:pt x="0" y="616"/>
                  <a:pt x="0" y="1383"/>
                </a:cubicBezTo>
                <a:cubicBezTo>
                  <a:pt x="0" y="2141"/>
                  <a:pt x="625" y="2757"/>
                  <a:pt x="1383" y="2757"/>
                </a:cubicBezTo>
                <a:cubicBezTo>
                  <a:pt x="2141" y="2757"/>
                  <a:pt x="2766" y="2141"/>
                  <a:pt x="2766" y="1383"/>
                </a:cubicBezTo>
                <a:cubicBezTo>
                  <a:pt x="2766" y="616"/>
                  <a:pt x="2141" y="0"/>
                  <a:pt x="1383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-3144039">
            <a:off x="7067007" y="-212971"/>
            <a:ext cx="584106" cy="554985"/>
          </a:xfrm>
          <a:custGeom>
            <a:avLst/>
            <a:gdLst/>
            <a:ahLst/>
            <a:cxnLst/>
            <a:rect l="l" t="t" r="r" b="b"/>
            <a:pathLst>
              <a:path w="7022" h="6671" extrusionOk="0">
                <a:moveTo>
                  <a:pt x="3015" y="868"/>
                </a:moveTo>
                <a:cubicBezTo>
                  <a:pt x="3190" y="868"/>
                  <a:pt x="3334" y="889"/>
                  <a:pt x="3408" y="925"/>
                </a:cubicBezTo>
                <a:cubicBezTo>
                  <a:pt x="3426" y="1006"/>
                  <a:pt x="3444" y="1131"/>
                  <a:pt x="3462" y="1238"/>
                </a:cubicBezTo>
                <a:cubicBezTo>
                  <a:pt x="3515" y="1630"/>
                  <a:pt x="3578" y="2076"/>
                  <a:pt x="3934" y="2281"/>
                </a:cubicBezTo>
                <a:cubicBezTo>
                  <a:pt x="4015" y="2327"/>
                  <a:pt x="4125" y="2367"/>
                  <a:pt x="4263" y="2367"/>
                </a:cubicBezTo>
                <a:cubicBezTo>
                  <a:pt x="4368" y="2367"/>
                  <a:pt x="4491" y="2343"/>
                  <a:pt x="4630" y="2281"/>
                </a:cubicBezTo>
                <a:cubicBezTo>
                  <a:pt x="4773" y="2219"/>
                  <a:pt x="4889" y="2157"/>
                  <a:pt x="4996" y="2103"/>
                </a:cubicBezTo>
                <a:cubicBezTo>
                  <a:pt x="5209" y="1996"/>
                  <a:pt x="5310" y="1950"/>
                  <a:pt x="5390" y="1950"/>
                </a:cubicBezTo>
                <a:cubicBezTo>
                  <a:pt x="5450" y="1950"/>
                  <a:pt x="5499" y="1977"/>
                  <a:pt x="5576" y="2023"/>
                </a:cubicBezTo>
                <a:cubicBezTo>
                  <a:pt x="5915" y="2228"/>
                  <a:pt x="6138" y="2594"/>
                  <a:pt x="6138" y="2710"/>
                </a:cubicBezTo>
                <a:cubicBezTo>
                  <a:pt x="6022" y="2799"/>
                  <a:pt x="5897" y="2888"/>
                  <a:pt x="5772" y="2959"/>
                </a:cubicBezTo>
                <a:cubicBezTo>
                  <a:pt x="5451" y="3165"/>
                  <a:pt x="5085" y="3397"/>
                  <a:pt x="4960" y="3852"/>
                </a:cubicBezTo>
                <a:cubicBezTo>
                  <a:pt x="4835" y="4298"/>
                  <a:pt x="5121" y="4592"/>
                  <a:pt x="5281" y="4770"/>
                </a:cubicBezTo>
                <a:cubicBezTo>
                  <a:pt x="5424" y="4922"/>
                  <a:pt x="5504" y="5011"/>
                  <a:pt x="5522" y="5172"/>
                </a:cubicBezTo>
                <a:cubicBezTo>
                  <a:pt x="5522" y="5190"/>
                  <a:pt x="5496" y="5288"/>
                  <a:pt x="5326" y="5422"/>
                </a:cubicBezTo>
                <a:cubicBezTo>
                  <a:pt x="5041" y="5671"/>
                  <a:pt x="4657" y="5796"/>
                  <a:pt x="4523" y="5796"/>
                </a:cubicBezTo>
                <a:cubicBezTo>
                  <a:pt x="4425" y="5716"/>
                  <a:pt x="4282" y="5439"/>
                  <a:pt x="4202" y="5279"/>
                </a:cubicBezTo>
                <a:cubicBezTo>
                  <a:pt x="4006" y="4913"/>
                  <a:pt x="3827" y="4565"/>
                  <a:pt x="3453" y="4565"/>
                </a:cubicBezTo>
                <a:cubicBezTo>
                  <a:pt x="3033" y="4565"/>
                  <a:pt x="2900" y="4984"/>
                  <a:pt x="2766" y="5386"/>
                </a:cubicBezTo>
                <a:cubicBezTo>
                  <a:pt x="2730" y="5502"/>
                  <a:pt x="2668" y="5689"/>
                  <a:pt x="2614" y="5796"/>
                </a:cubicBezTo>
                <a:cubicBezTo>
                  <a:pt x="2471" y="5787"/>
                  <a:pt x="2204" y="5752"/>
                  <a:pt x="1909" y="5671"/>
                </a:cubicBezTo>
                <a:cubicBezTo>
                  <a:pt x="1481" y="5555"/>
                  <a:pt x="1294" y="5422"/>
                  <a:pt x="1240" y="5368"/>
                </a:cubicBezTo>
                <a:cubicBezTo>
                  <a:pt x="1240" y="5297"/>
                  <a:pt x="1249" y="5225"/>
                  <a:pt x="1249" y="5154"/>
                </a:cubicBezTo>
                <a:cubicBezTo>
                  <a:pt x="1285" y="4663"/>
                  <a:pt x="1321" y="4271"/>
                  <a:pt x="1178" y="3950"/>
                </a:cubicBezTo>
                <a:cubicBezTo>
                  <a:pt x="1080" y="3718"/>
                  <a:pt x="1044" y="3566"/>
                  <a:pt x="1071" y="3459"/>
                </a:cubicBezTo>
                <a:cubicBezTo>
                  <a:pt x="1285" y="3388"/>
                  <a:pt x="1570" y="3245"/>
                  <a:pt x="1695" y="2951"/>
                </a:cubicBezTo>
                <a:cubicBezTo>
                  <a:pt x="1775" y="2754"/>
                  <a:pt x="1811" y="2442"/>
                  <a:pt x="1508" y="2049"/>
                </a:cubicBezTo>
                <a:cubicBezTo>
                  <a:pt x="1410" y="1925"/>
                  <a:pt x="1374" y="1818"/>
                  <a:pt x="1383" y="1728"/>
                </a:cubicBezTo>
                <a:cubicBezTo>
                  <a:pt x="1419" y="1505"/>
                  <a:pt x="1838" y="1220"/>
                  <a:pt x="1972" y="1131"/>
                </a:cubicBezTo>
                <a:cubicBezTo>
                  <a:pt x="2241" y="944"/>
                  <a:pt x="2682" y="868"/>
                  <a:pt x="3015" y="868"/>
                </a:cubicBezTo>
                <a:close/>
                <a:moveTo>
                  <a:pt x="2999" y="1"/>
                </a:moveTo>
                <a:cubicBezTo>
                  <a:pt x="2461" y="1"/>
                  <a:pt x="1863" y="154"/>
                  <a:pt x="1481" y="417"/>
                </a:cubicBezTo>
                <a:cubicBezTo>
                  <a:pt x="1053" y="702"/>
                  <a:pt x="616" y="1068"/>
                  <a:pt x="527" y="1595"/>
                </a:cubicBezTo>
                <a:cubicBezTo>
                  <a:pt x="482" y="1925"/>
                  <a:pt x="580" y="2255"/>
                  <a:pt x="821" y="2576"/>
                </a:cubicBezTo>
                <a:cubicBezTo>
                  <a:pt x="839" y="2585"/>
                  <a:pt x="848" y="2603"/>
                  <a:pt x="857" y="2612"/>
                </a:cubicBezTo>
                <a:cubicBezTo>
                  <a:pt x="812" y="2629"/>
                  <a:pt x="767" y="2647"/>
                  <a:pt x="723" y="2647"/>
                </a:cubicBezTo>
                <a:lnTo>
                  <a:pt x="553" y="2674"/>
                </a:lnTo>
                <a:lnTo>
                  <a:pt x="437" y="2817"/>
                </a:lnTo>
                <a:cubicBezTo>
                  <a:pt x="0" y="3388"/>
                  <a:pt x="277" y="4039"/>
                  <a:pt x="384" y="4289"/>
                </a:cubicBezTo>
                <a:cubicBezTo>
                  <a:pt x="437" y="4414"/>
                  <a:pt x="411" y="4744"/>
                  <a:pt x="393" y="5092"/>
                </a:cubicBezTo>
                <a:cubicBezTo>
                  <a:pt x="384" y="5172"/>
                  <a:pt x="375" y="5261"/>
                  <a:pt x="366" y="5359"/>
                </a:cubicBezTo>
                <a:cubicBezTo>
                  <a:pt x="357" y="5520"/>
                  <a:pt x="393" y="5761"/>
                  <a:pt x="643" y="6001"/>
                </a:cubicBezTo>
                <a:cubicBezTo>
                  <a:pt x="1106" y="6448"/>
                  <a:pt x="2230" y="6671"/>
                  <a:pt x="2703" y="6671"/>
                </a:cubicBezTo>
                <a:cubicBezTo>
                  <a:pt x="2739" y="6671"/>
                  <a:pt x="2784" y="6671"/>
                  <a:pt x="2810" y="6662"/>
                </a:cubicBezTo>
                <a:cubicBezTo>
                  <a:pt x="3212" y="6617"/>
                  <a:pt x="3390" y="6242"/>
                  <a:pt x="3524" y="5850"/>
                </a:cubicBezTo>
                <a:cubicBezTo>
                  <a:pt x="3685" y="6153"/>
                  <a:pt x="3872" y="6448"/>
                  <a:pt x="4148" y="6581"/>
                </a:cubicBezTo>
                <a:cubicBezTo>
                  <a:pt x="4261" y="6639"/>
                  <a:pt x="4388" y="6663"/>
                  <a:pt x="4520" y="6663"/>
                </a:cubicBezTo>
                <a:cubicBezTo>
                  <a:pt x="4962" y="6663"/>
                  <a:pt x="5464" y="6394"/>
                  <a:pt x="5719" y="6216"/>
                </a:cubicBezTo>
                <a:cubicBezTo>
                  <a:pt x="6200" y="5877"/>
                  <a:pt x="6432" y="5466"/>
                  <a:pt x="6388" y="5065"/>
                </a:cubicBezTo>
                <a:cubicBezTo>
                  <a:pt x="6325" y="4619"/>
                  <a:pt x="6075" y="4351"/>
                  <a:pt x="5915" y="4173"/>
                </a:cubicBezTo>
                <a:cubicBezTo>
                  <a:pt x="5879" y="4137"/>
                  <a:pt x="5826" y="4083"/>
                  <a:pt x="5808" y="4057"/>
                </a:cubicBezTo>
                <a:cubicBezTo>
                  <a:pt x="5852" y="3932"/>
                  <a:pt x="6031" y="3825"/>
                  <a:pt x="6236" y="3691"/>
                </a:cubicBezTo>
                <a:cubicBezTo>
                  <a:pt x="6379" y="3602"/>
                  <a:pt x="6539" y="3504"/>
                  <a:pt x="6691" y="3379"/>
                </a:cubicBezTo>
                <a:cubicBezTo>
                  <a:pt x="6914" y="3200"/>
                  <a:pt x="7021" y="2942"/>
                  <a:pt x="7003" y="2656"/>
                </a:cubicBezTo>
                <a:cubicBezTo>
                  <a:pt x="6968" y="2130"/>
                  <a:pt x="6486" y="1568"/>
                  <a:pt x="6031" y="1282"/>
                </a:cubicBezTo>
                <a:cubicBezTo>
                  <a:pt x="5795" y="1138"/>
                  <a:pt x="5587" y="1084"/>
                  <a:pt x="5397" y="1084"/>
                </a:cubicBezTo>
                <a:cubicBezTo>
                  <a:pt x="5105" y="1084"/>
                  <a:pt x="4856" y="1212"/>
                  <a:pt x="4612" y="1336"/>
                </a:cubicBezTo>
                <a:cubicBezTo>
                  <a:pt x="4532" y="1371"/>
                  <a:pt x="4452" y="1407"/>
                  <a:pt x="4372" y="1452"/>
                </a:cubicBezTo>
                <a:cubicBezTo>
                  <a:pt x="4345" y="1354"/>
                  <a:pt x="4327" y="1211"/>
                  <a:pt x="4318" y="1122"/>
                </a:cubicBezTo>
                <a:cubicBezTo>
                  <a:pt x="4291" y="934"/>
                  <a:pt x="4264" y="747"/>
                  <a:pt x="4211" y="586"/>
                </a:cubicBezTo>
                <a:cubicBezTo>
                  <a:pt x="4148" y="426"/>
                  <a:pt x="4006" y="203"/>
                  <a:pt x="3631" y="87"/>
                </a:cubicBezTo>
                <a:cubicBezTo>
                  <a:pt x="3445" y="28"/>
                  <a:pt x="3227" y="1"/>
                  <a:pt x="2999" y="1"/>
                </a:cubicBezTo>
                <a:close/>
              </a:path>
            </a:pathLst>
          </a:custGeom>
          <a:solidFill>
            <a:srgbClr val="4A9E4A"/>
          </a:solidFill>
          <a:ln w="38100" cap="flat" cmpd="sng">
            <a:solidFill>
              <a:srgbClr val="481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9"/>
          <p:cNvGrpSpPr/>
          <p:nvPr/>
        </p:nvGrpSpPr>
        <p:grpSpPr>
          <a:xfrm rot="-3144447">
            <a:off x="6584232" y="4397304"/>
            <a:ext cx="564947" cy="516674"/>
            <a:chOff x="7951491" y="3948941"/>
            <a:chExt cx="472500" cy="432126"/>
          </a:xfrm>
        </p:grpSpPr>
        <p:sp>
          <p:nvSpPr>
            <p:cNvPr id="221" name="Google Shape;221;p9"/>
            <p:cNvSpPr/>
            <p:nvPr/>
          </p:nvSpPr>
          <p:spPr>
            <a:xfrm>
              <a:off x="7951491" y="3948941"/>
              <a:ext cx="472500" cy="432126"/>
            </a:xfrm>
            <a:custGeom>
              <a:avLst/>
              <a:gdLst/>
              <a:ahLst/>
              <a:cxnLst/>
              <a:rect l="l" t="t" r="r" b="b"/>
              <a:pathLst>
                <a:path w="6076" h="5557" extrusionOk="0">
                  <a:moveTo>
                    <a:pt x="3043" y="0"/>
                  </a:moveTo>
                  <a:cubicBezTo>
                    <a:pt x="2851" y="0"/>
                    <a:pt x="2657" y="20"/>
                    <a:pt x="2462" y="62"/>
                  </a:cubicBezTo>
                  <a:cubicBezTo>
                    <a:pt x="964" y="383"/>
                    <a:pt x="0" y="1855"/>
                    <a:pt x="321" y="3354"/>
                  </a:cubicBezTo>
                  <a:cubicBezTo>
                    <a:pt x="601" y="4658"/>
                    <a:pt x="1751" y="5557"/>
                    <a:pt x="3033" y="5557"/>
                  </a:cubicBezTo>
                  <a:cubicBezTo>
                    <a:pt x="3224" y="5557"/>
                    <a:pt x="3419" y="5537"/>
                    <a:pt x="3613" y="5495"/>
                  </a:cubicBezTo>
                  <a:cubicBezTo>
                    <a:pt x="5112" y="5174"/>
                    <a:pt x="6075" y="3702"/>
                    <a:pt x="5754" y="2203"/>
                  </a:cubicBezTo>
                  <a:cubicBezTo>
                    <a:pt x="5475" y="899"/>
                    <a:pt x="4324" y="0"/>
                    <a:pt x="30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9"/>
            <p:cNvGrpSpPr/>
            <p:nvPr/>
          </p:nvGrpSpPr>
          <p:grpSpPr>
            <a:xfrm>
              <a:off x="8040998" y="4004152"/>
              <a:ext cx="305305" cy="293709"/>
              <a:chOff x="8040998" y="4004152"/>
              <a:chExt cx="305305" cy="293709"/>
            </a:xfrm>
          </p:grpSpPr>
          <p:sp>
            <p:nvSpPr>
              <p:cNvPr id="223" name="Google Shape;223;p9"/>
              <p:cNvSpPr/>
              <p:nvPr/>
            </p:nvSpPr>
            <p:spPr>
              <a:xfrm>
                <a:off x="8238677" y="4004152"/>
                <a:ext cx="36861" cy="3406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38" extrusionOk="0">
                    <a:moveTo>
                      <a:pt x="232" y="1"/>
                    </a:moveTo>
                    <a:cubicBezTo>
                      <a:pt x="221" y="1"/>
                      <a:pt x="209" y="1"/>
                      <a:pt x="197" y="3"/>
                    </a:cubicBezTo>
                    <a:cubicBezTo>
                      <a:pt x="81" y="30"/>
                      <a:pt x="1" y="146"/>
                      <a:pt x="27" y="262"/>
                    </a:cubicBezTo>
                    <a:cubicBezTo>
                      <a:pt x="50" y="369"/>
                      <a:pt x="139" y="437"/>
                      <a:pt x="237" y="437"/>
                    </a:cubicBezTo>
                    <a:cubicBezTo>
                      <a:pt x="253" y="437"/>
                      <a:pt x="270" y="435"/>
                      <a:pt x="286" y="432"/>
                    </a:cubicBezTo>
                    <a:cubicBezTo>
                      <a:pt x="402" y="405"/>
                      <a:pt x="473" y="289"/>
                      <a:pt x="455" y="173"/>
                    </a:cubicBezTo>
                    <a:cubicBezTo>
                      <a:pt x="431" y="69"/>
                      <a:pt x="336" y="1"/>
                      <a:pt x="232" y="1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8240777" y="4264112"/>
                <a:ext cx="36861" cy="3351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431" extrusionOk="0">
                    <a:moveTo>
                      <a:pt x="237" y="0"/>
                    </a:moveTo>
                    <a:cubicBezTo>
                      <a:pt x="221" y="0"/>
                      <a:pt x="204" y="2"/>
                      <a:pt x="188" y="6"/>
                    </a:cubicBezTo>
                    <a:cubicBezTo>
                      <a:pt x="72" y="24"/>
                      <a:pt x="0" y="140"/>
                      <a:pt x="18" y="255"/>
                    </a:cubicBezTo>
                    <a:cubicBezTo>
                      <a:pt x="41" y="363"/>
                      <a:pt x="130" y="431"/>
                      <a:pt x="228" y="431"/>
                    </a:cubicBezTo>
                    <a:cubicBezTo>
                      <a:pt x="244" y="431"/>
                      <a:pt x="261" y="429"/>
                      <a:pt x="277" y="425"/>
                    </a:cubicBezTo>
                    <a:cubicBezTo>
                      <a:pt x="402" y="398"/>
                      <a:pt x="473" y="291"/>
                      <a:pt x="446" y="166"/>
                    </a:cubicBezTo>
                    <a:cubicBezTo>
                      <a:pt x="423" y="67"/>
                      <a:pt x="335" y="0"/>
                      <a:pt x="237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8040998" y="4051665"/>
                <a:ext cx="75665" cy="69442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93" extrusionOk="0">
                    <a:moveTo>
                      <a:pt x="477" y="0"/>
                    </a:moveTo>
                    <a:cubicBezTo>
                      <a:pt x="449" y="0"/>
                      <a:pt x="421" y="3"/>
                      <a:pt x="393" y="8"/>
                    </a:cubicBezTo>
                    <a:cubicBezTo>
                      <a:pt x="152" y="61"/>
                      <a:pt x="0" y="302"/>
                      <a:pt x="54" y="543"/>
                    </a:cubicBezTo>
                    <a:cubicBezTo>
                      <a:pt x="92" y="751"/>
                      <a:pt x="277" y="893"/>
                      <a:pt x="482" y="893"/>
                    </a:cubicBezTo>
                    <a:cubicBezTo>
                      <a:pt x="515" y="893"/>
                      <a:pt x="547" y="889"/>
                      <a:pt x="580" y="882"/>
                    </a:cubicBezTo>
                    <a:cubicBezTo>
                      <a:pt x="821" y="829"/>
                      <a:pt x="972" y="597"/>
                      <a:pt x="919" y="356"/>
                    </a:cubicBezTo>
                    <a:cubicBezTo>
                      <a:pt x="880" y="143"/>
                      <a:pt x="687" y="0"/>
                      <a:pt x="477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8040998" y="4214889"/>
                <a:ext cx="43782" cy="4035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19" extrusionOk="0">
                    <a:moveTo>
                      <a:pt x="274" y="1"/>
                    </a:moveTo>
                    <a:cubicBezTo>
                      <a:pt x="257" y="1"/>
                      <a:pt x="240" y="2"/>
                      <a:pt x="223" y="5"/>
                    </a:cubicBezTo>
                    <a:cubicBezTo>
                      <a:pt x="89" y="32"/>
                      <a:pt x="0" y="175"/>
                      <a:pt x="27" y="309"/>
                    </a:cubicBezTo>
                    <a:cubicBezTo>
                      <a:pt x="50" y="434"/>
                      <a:pt x="164" y="519"/>
                      <a:pt x="282" y="519"/>
                    </a:cubicBezTo>
                    <a:cubicBezTo>
                      <a:pt x="298" y="519"/>
                      <a:pt x="314" y="517"/>
                      <a:pt x="330" y="514"/>
                    </a:cubicBezTo>
                    <a:cubicBezTo>
                      <a:pt x="473" y="478"/>
                      <a:pt x="562" y="344"/>
                      <a:pt x="535" y="202"/>
                    </a:cubicBezTo>
                    <a:cubicBezTo>
                      <a:pt x="504" y="84"/>
                      <a:pt x="396" y="1"/>
                      <a:pt x="274" y="1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8302522" y="4139070"/>
                <a:ext cx="43782" cy="39892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13" extrusionOk="0">
                    <a:moveTo>
                      <a:pt x="286" y="0"/>
                    </a:moveTo>
                    <a:cubicBezTo>
                      <a:pt x="266" y="0"/>
                      <a:pt x="245" y="3"/>
                      <a:pt x="223" y="8"/>
                    </a:cubicBezTo>
                    <a:cubicBezTo>
                      <a:pt x="89" y="35"/>
                      <a:pt x="0" y="168"/>
                      <a:pt x="27" y="311"/>
                    </a:cubicBezTo>
                    <a:cubicBezTo>
                      <a:pt x="51" y="429"/>
                      <a:pt x="164" y="512"/>
                      <a:pt x="282" y="512"/>
                    </a:cubicBezTo>
                    <a:cubicBezTo>
                      <a:pt x="298" y="512"/>
                      <a:pt x="314" y="511"/>
                      <a:pt x="330" y="507"/>
                    </a:cubicBezTo>
                    <a:cubicBezTo>
                      <a:pt x="473" y="481"/>
                      <a:pt x="562" y="347"/>
                      <a:pt x="527" y="204"/>
                    </a:cubicBezTo>
                    <a:cubicBezTo>
                      <a:pt x="504" y="83"/>
                      <a:pt x="404" y="0"/>
                      <a:pt x="286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8139449" y="4040467"/>
                <a:ext cx="59101" cy="53501"/>
              </a:xfrm>
              <a:custGeom>
                <a:avLst/>
                <a:gdLst/>
                <a:ahLst/>
                <a:cxnLst/>
                <a:rect l="l" t="t" r="r" b="b"/>
                <a:pathLst>
                  <a:path w="760" h="688" extrusionOk="0">
                    <a:moveTo>
                      <a:pt x="387" y="0"/>
                    </a:moveTo>
                    <a:cubicBezTo>
                      <a:pt x="362" y="0"/>
                      <a:pt x="338" y="3"/>
                      <a:pt x="313" y="9"/>
                    </a:cubicBezTo>
                    <a:cubicBezTo>
                      <a:pt x="126" y="45"/>
                      <a:pt x="1" y="232"/>
                      <a:pt x="45" y="419"/>
                    </a:cubicBezTo>
                    <a:cubicBezTo>
                      <a:pt x="76" y="573"/>
                      <a:pt x="220" y="687"/>
                      <a:pt x="379" y="687"/>
                    </a:cubicBezTo>
                    <a:cubicBezTo>
                      <a:pt x="404" y="687"/>
                      <a:pt x="430" y="684"/>
                      <a:pt x="456" y="678"/>
                    </a:cubicBezTo>
                    <a:cubicBezTo>
                      <a:pt x="634" y="643"/>
                      <a:pt x="759" y="455"/>
                      <a:pt x="714" y="277"/>
                    </a:cubicBezTo>
                    <a:cubicBezTo>
                      <a:pt x="684" y="115"/>
                      <a:pt x="540" y="0"/>
                      <a:pt x="387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8160290" y="4137748"/>
                <a:ext cx="59024" cy="53812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92" extrusionOk="0">
                    <a:moveTo>
                      <a:pt x="372" y="1"/>
                    </a:moveTo>
                    <a:cubicBezTo>
                      <a:pt x="349" y="1"/>
                      <a:pt x="327" y="3"/>
                      <a:pt x="304" y="7"/>
                    </a:cubicBezTo>
                    <a:cubicBezTo>
                      <a:pt x="125" y="52"/>
                      <a:pt x="0" y="230"/>
                      <a:pt x="45" y="417"/>
                    </a:cubicBezTo>
                    <a:cubicBezTo>
                      <a:pt x="76" y="582"/>
                      <a:pt x="225" y="691"/>
                      <a:pt x="381" y="691"/>
                    </a:cubicBezTo>
                    <a:cubicBezTo>
                      <a:pt x="403" y="691"/>
                      <a:pt x="425" y="689"/>
                      <a:pt x="446" y="685"/>
                    </a:cubicBezTo>
                    <a:cubicBezTo>
                      <a:pt x="634" y="640"/>
                      <a:pt x="759" y="462"/>
                      <a:pt x="714" y="275"/>
                    </a:cubicBezTo>
                    <a:cubicBezTo>
                      <a:pt x="683" y="110"/>
                      <a:pt x="534" y="1"/>
                      <a:pt x="372" y="1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8139449" y="4231996"/>
                <a:ext cx="71544" cy="6586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47" extrusionOk="0">
                    <a:moveTo>
                      <a:pt x="458" y="0"/>
                    </a:moveTo>
                    <a:cubicBezTo>
                      <a:pt x="431" y="0"/>
                      <a:pt x="403" y="3"/>
                      <a:pt x="375" y="8"/>
                    </a:cubicBezTo>
                    <a:cubicBezTo>
                      <a:pt x="144" y="62"/>
                      <a:pt x="1" y="285"/>
                      <a:pt x="54" y="508"/>
                    </a:cubicBezTo>
                    <a:cubicBezTo>
                      <a:pt x="93" y="711"/>
                      <a:pt x="270" y="846"/>
                      <a:pt x="469" y="846"/>
                    </a:cubicBezTo>
                    <a:cubicBezTo>
                      <a:pt x="497" y="846"/>
                      <a:pt x="525" y="843"/>
                      <a:pt x="554" y="838"/>
                    </a:cubicBezTo>
                    <a:cubicBezTo>
                      <a:pt x="777" y="784"/>
                      <a:pt x="920" y="561"/>
                      <a:pt x="875" y="338"/>
                    </a:cubicBezTo>
                    <a:cubicBezTo>
                      <a:pt x="836" y="135"/>
                      <a:pt x="653" y="0"/>
                      <a:pt x="458" y="0"/>
                    </a:cubicBezTo>
                    <a:close/>
                  </a:path>
                </a:pathLst>
              </a:custGeom>
              <a:solidFill>
                <a:srgbClr val="EF42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4308900" y="1217300"/>
            <a:ext cx="4115100" cy="9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1"/>
          </p:nvPr>
        </p:nvSpPr>
        <p:spPr>
          <a:xfrm>
            <a:off x="4308900" y="2139100"/>
            <a:ext cx="4115100" cy="17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/>
          <p:nvPr/>
        </p:nvSpPr>
        <p:spPr>
          <a:xfrm rot="-3144195">
            <a:off x="8093838" y="-192102"/>
            <a:ext cx="417008" cy="415622"/>
          </a:xfrm>
          <a:custGeom>
            <a:avLst/>
            <a:gdLst/>
            <a:ahLst/>
            <a:cxnLst/>
            <a:rect l="l" t="t" r="r" b="b"/>
            <a:pathLst>
              <a:path w="2766" h="2757" extrusionOk="0">
                <a:moveTo>
                  <a:pt x="1383" y="652"/>
                </a:moveTo>
                <a:cubicBezTo>
                  <a:pt x="1784" y="652"/>
                  <a:pt x="2106" y="982"/>
                  <a:pt x="2106" y="1383"/>
                </a:cubicBezTo>
                <a:cubicBezTo>
                  <a:pt x="2106" y="1776"/>
                  <a:pt x="1784" y="2106"/>
                  <a:pt x="1383" y="2106"/>
                </a:cubicBezTo>
                <a:cubicBezTo>
                  <a:pt x="981" y="2106"/>
                  <a:pt x="660" y="1776"/>
                  <a:pt x="660" y="1383"/>
                </a:cubicBezTo>
                <a:cubicBezTo>
                  <a:pt x="660" y="982"/>
                  <a:pt x="981" y="652"/>
                  <a:pt x="1383" y="652"/>
                </a:cubicBezTo>
                <a:close/>
                <a:moveTo>
                  <a:pt x="1383" y="0"/>
                </a:moveTo>
                <a:cubicBezTo>
                  <a:pt x="625" y="0"/>
                  <a:pt x="0" y="616"/>
                  <a:pt x="0" y="1383"/>
                </a:cubicBezTo>
                <a:cubicBezTo>
                  <a:pt x="0" y="2141"/>
                  <a:pt x="625" y="2757"/>
                  <a:pt x="1383" y="2757"/>
                </a:cubicBezTo>
                <a:cubicBezTo>
                  <a:pt x="2141" y="2757"/>
                  <a:pt x="2766" y="2141"/>
                  <a:pt x="2766" y="1383"/>
                </a:cubicBezTo>
                <a:cubicBezTo>
                  <a:pt x="2766" y="616"/>
                  <a:pt x="2141" y="0"/>
                  <a:pt x="1383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486446" y="4657638"/>
            <a:ext cx="848629" cy="654573"/>
            <a:chOff x="3206237" y="4273754"/>
            <a:chExt cx="855128" cy="659520"/>
          </a:xfrm>
        </p:grpSpPr>
        <p:sp>
          <p:nvSpPr>
            <p:cNvPr id="402" name="Google Shape;402;p15"/>
            <p:cNvSpPr/>
            <p:nvPr/>
          </p:nvSpPr>
          <p:spPr>
            <a:xfrm rot="-3656457">
              <a:off x="3481242" y="4199148"/>
              <a:ext cx="305118" cy="808732"/>
            </a:xfrm>
            <a:custGeom>
              <a:avLst/>
              <a:gdLst/>
              <a:ahLst/>
              <a:cxnLst/>
              <a:rect l="l" t="t" r="r" b="b"/>
              <a:pathLst>
                <a:path w="12205" h="32350" extrusionOk="0">
                  <a:moveTo>
                    <a:pt x="4533" y="1374"/>
                  </a:moveTo>
                  <a:cubicBezTo>
                    <a:pt x="4426" y="2302"/>
                    <a:pt x="4122" y="2855"/>
                    <a:pt x="3783" y="3462"/>
                  </a:cubicBezTo>
                  <a:cubicBezTo>
                    <a:pt x="3355" y="4265"/>
                    <a:pt x="2838" y="5157"/>
                    <a:pt x="2838" y="6888"/>
                  </a:cubicBezTo>
                  <a:cubicBezTo>
                    <a:pt x="2838" y="8618"/>
                    <a:pt x="3355" y="9528"/>
                    <a:pt x="3783" y="10313"/>
                  </a:cubicBezTo>
                  <a:cubicBezTo>
                    <a:pt x="4211" y="11063"/>
                    <a:pt x="4568" y="11705"/>
                    <a:pt x="4568" y="13079"/>
                  </a:cubicBezTo>
                  <a:cubicBezTo>
                    <a:pt x="4568" y="14453"/>
                    <a:pt x="4211" y="15095"/>
                    <a:pt x="3783" y="15845"/>
                  </a:cubicBezTo>
                  <a:cubicBezTo>
                    <a:pt x="3355" y="16648"/>
                    <a:pt x="2838" y="17558"/>
                    <a:pt x="2838" y="19270"/>
                  </a:cubicBezTo>
                  <a:cubicBezTo>
                    <a:pt x="2838" y="21001"/>
                    <a:pt x="3355" y="21911"/>
                    <a:pt x="3783" y="22714"/>
                  </a:cubicBezTo>
                  <a:cubicBezTo>
                    <a:pt x="4211" y="23463"/>
                    <a:pt x="4568" y="24106"/>
                    <a:pt x="4568" y="25480"/>
                  </a:cubicBezTo>
                  <a:cubicBezTo>
                    <a:pt x="4568" y="26854"/>
                    <a:pt x="4211" y="27496"/>
                    <a:pt x="3783" y="28245"/>
                  </a:cubicBezTo>
                  <a:cubicBezTo>
                    <a:pt x="3409" y="28923"/>
                    <a:pt x="2980" y="29691"/>
                    <a:pt x="2873" y="30993"/>
                  </a:cubicBezTo>
                  <a:lnTo>
                    <a:pt x="1410" y="30993"/>
                  </a:lnTo>
                  <a:cubicBezTo>
                    <a:pt x="1499" y="30065"/>
                    <a:pt x="1803" y="29512"/>
                    <a:pt x="2142" y="28905"/>
                  </a:cubicBezTo>
                  <a:cubicBezTo>
                    <a:pt x="2588" y="28103"/>
                    <a:pt x="3087" y="27210"/>
                    <a:pt x="3087" y="25480"/>
                  </a:cubicBezTo>
                  <a:cubicBezTo>
                    <a:pt x="3087" y="23749"/>
                    <a:pt x="2588" y="22839"/>
                    <a:pt x="2142" y="22054"/>
                  </a:cubicBezTo>
                  <a:cubicBezTo>
                    <a:pt x="1731" y="21304"/>
                    <a:pt x="1374" y="20644"/>
                    <a:pt x="1374" y="19270"/>
                  </a:cubicBezTo>
                  <a:cubicBezTo>
                    <a:pt x="1374" y="17914"/>
                    <a:pt x="1731" y="17254"/>
                    <a:pt x="2142" y="16505"/>
                  </a:cubicBezTo>
                  <a:cubicBezTo>
                    <a:pt x="2588" y="15720"/>
                    <a:pt x="3087" y="14810"/>
                    <a:pt x="3087" y="13079"/>
                  </a:cubicBezTo>
                  <a:cubicBezTo>
                    <a:pt x="3087" y="11366"/>
                    <a:pt x="2588" y="10456"/>
                    <a:pt x="2142" y="9653"/>
                  </a:cubicBezTo>
                  <a:cubicBezTo>
                    <a:pt x="1731" y="8904"/>
                    <a:pt x="1374" y="8262"/>
                    <a:pt x="1374" y="6888"/>
                  </a:cubicBezTo>
                  <a:cubicBezTo>
                    <a:pt x="1374" y="5514"/>
                    <a:pt x="1731" y="4871"/>
                    <a:pt x="2142" y="4122"/>
                  </a:cubicBezTo>
                  <a:cubicBezTo>
                    <a:pt x="2534" y="3444"/>
                    <a:pt x="2945" y="2677"/>
                    <a:pt x="3070" y="1374"/>
                  </a:cubicBezTo>
                  <a:close/>
                  <a:moveTo>
                    <a:pt x="6816" y="1374"/>
                  </a:moveTo>
                  <a:cubicBezTo>
                    <a:pt x="6709" y="2302"/>
                    <a:pt x="6406" y="2855"/>
                    <a:pt x="6067" y="3462"/>
                  </a:cubicBezTo>
                  <a:cubicBezTo>
                    <a:pt x="5639" y="4265"/>
                    <a:pt x="5121" y="5157"/>
                    <a:pt x="5121" y="6888"/>
                  </a:cubicBezTo>
                  <a:cubicBezTo>
                    <a:pt x="5121" y="8618"/>
                    <a:pt x="5639" y="9528"/>
                    <a:pt x="6067" y="10313"/>
                  </a:cubicBezTo>
                  <a:cubicBezTo>
                    <a:pt x="6495" y="11063"/>
                    <a:pt x="6852" y="11705"/>
                    <a:pt x="6852" y="13079"/>
                  </a:cubicBezTo>
                  <a:cubicBezTo>
                    <a:pt x="6852" y="14453"/>
                    <a:pt x="6495" y="15095"/>
                    <a:pt x="6067" y="15845"/>
                  </a:cubicBezTo>
                  <a:cubicBezTo>
                    <a:pt x="5639" y="16648"/>
                    <a:pt x="5121" y="17558"/>
                    <a:pt x="5121" y="19270"/>
                  </a:cubicBezTo>
                  <a:cubicBezTo>
                    <a:pt x="5121" y="21001"/>
                    <a:pt x="5639" y="21911"/>
                    <a:pt x="6067" y="22714"/>
                  </a:cubicBezTo>
                  <a:cubicBezTo>
                    <a:pt x="6495" y="23463"/>
                    <a:pt x="6852" y="24106"/>
                    <a:pt x="6852" y="25480"/>
                  </a:cubicBezTo>
                  <a:cubicBezTo>
                    <a:pt x="6852" y="26854"/>
                    <a:pt x="6495" y="27496"/>
                    <a:pt x="6067" y="28245"/>
                  </a:cubicBezTo>
                  <a:cubicBezTo>
                    <a:pt x="5692" y="28923"/>
                    <a:pt x="5264" y="29691"/>
                    <a:pt x="5157" y="30993"/>
                  </a:cubicBezTo>
                  <a:lnTo>
                    <a:pt x="4247" y="30993"/>
                  </a:lnTo>
                  <a:cubicBezTo>
                    <a:pt x="4354" y="30065"/>
                    <a:pt x="4640" y="29512"/>
                    <a:pt x="4979" y="28905"/>
                  </a:cubicBezTo>
                  <a:cubicBezTo>
                    <a:pt x="5425" y="28103"/>
                    <a:pt x="5924" y="27210"/>
                    <a:pt x="5924" y="25480"/>
                  </a:cubicBezTo>
                  <a:cubicBezTo>
                    <a:pt x="5924" y="23749"/>
                    <a:pt x="5425" y="22839"/>
                    <a:pt x="4979" y="22054"/>
                  </a:cubicBezTo>
                  <a:cubicBezTo>
                    <a:pt x="4568" y="21304"/>
                    <a:pt x="4211" y="20644"/>
                    <a:pt x="4211" y="19270"/>
                  </a:cubicBezTo>
                  <a:cubicBezTo>
                    <a:pt x="4211" y="17914"/>
                    <a:pt x="4568" y="17254"/>
                    <a:pt x="4979" y="16505"/>
                  </a:cubicBezTo>
                  <a:cubicBezTo>
                    <a:pt x="5425" y="15720"/>
                    <a:pt x="5924" y="14810"/>
                    <a:pt x="5924" y="13079"/>
                  </a:cubicBezTo>
                  <a:cubicBezTo>
                    <a:pt x="5924" y="11366"/>
                    <a:pt x="5425" y="10456"/>
                    <a:pt x="4979" y="9653"/>
                  </a:cubicBezTo>
                  <a:cubicBezTo>
                    <a:pt x="4568" y="8904"/>
                    <a:pt x="4211" y="8262"/>
                    <a:pt x="4211" y="6888"/>
                  </a:cubicBezTo>
                  <a:cubicBezTo>
                    <a:pt x="4211" y="5514"/>
                    <a:pt x="4568" y="4871"/>
                    <a:pt x="4979" y="4122"/>
                  </a:cubicBezTo>
                  <a:cubicBezTo>
                    <a:pt x="5371" y="3444"/>
                    <a:pt x="5799" y="2677"/>
                    <a:pt x="5906" y="1374"/>
                  </a:cubicBezTo>
                  <a:close/>
                  <a:moveTo>
                    <a:pt x="10795" y="1374"/>
                  </a:moveTo>
                  <a:cubicBezTo>
                    <a:pt x="10706" y="2302"/>
                    <a:pt x="10403" y="2855"/>
                    <a:pt x="10064" y="3462"/>
                  </a:cubicBezTo>
                  <a:cubicBezTo>
                    <a:pt x="9618" y="4265"/>
                    <a:pt x="9118" y="5157"/>
                    <a:pt x="9118" y="6888"/>
                  </a:cubicBezTo>
                  <a:cubicBezTo>
                    <a:pt x="9118" y="8618"/>
                    <a:pt x="9618" y="9528"/>
                    <a:pt x="10064" y="10313"/>
                  </a:cubicBezTo>
                  <a:cubicBezTo>
                    <a:pt x="10474" y="11063"/>
                    <a:pt x="10831" y="11705"/>
                    <a:pt x="10831" y="13079"/>
                  </a:cubicBezTo>
                  <a:cubicBezTo>
                    <a:pt x="10831" y="14453"/>
                    <a:pt x="10474" y="15095"/>
                    <a:pt x="10064" y="15845"/>
                  </a:cubicBezTo>
                  <a:cubicBezTo>
                    <a:pt x="9618" y="16648"/>
                    <a:pt x="9118" y="17558"/>
                    <a:pt x="9118" y="19270"/>
                  </a:cubicBezTo>
                  <a:cubicBezTo>
                    <a:pt x="9118" y="21001"/>
                    <a:pt x="9618" y="21911"/>
                    <a:pt x="10064" y="22714"/>
                  </a:cubicBezTo>
                  <a:cubicBezTo>
                    <a:pt x="10474" y="23463"/>
                    <a:pt x="10831" y="24106"/>
                    <a:pt x="10831" y="25480"/>
                  </a:cubicBezTo>
                  <a:cubicBezTo>
                    <a:pt x="10831" y="26854"/>
                    <a:pt x="10474" y="27496"/>
                    <a:pt x="10064" y="28245"/>
                  </a:cubicBezTo>
                  <a:cubicBezTo>
                    <a:pt x="9671" y="28923"/>
                    <a:pt x="9261" y="29691"/>
                    <a:pt x="9136" y="30993"/>
                  </a:cubicBezTo>
                  <a:lnTo>
                    <a:pt x="6531" y="30993"/>
                  </a:lnTo>
                  <a:cubicBezTo>
                    <a:pt x="6638" y="30065"/>
                    <a:pt x="6924" y="29512"/>
                    <a:pt x="7263" y="28905"/>
                  </a:cubicBezTo>
                  <a:cubicBezTo>
                    <a:pt x="7709" y="28103"/>
                    <a:pt x="8208" y="27210"/>
                    <a:pt x="8208" y="25480"/>
                  </a:cubicBezTo>
                  <a:cubicBezTo>
                    <a:pt x="8208" y="23749"/>
                    <a:pt x="7709" y="22839"/>
                    <a:pt x="7263" y="22054"/>
                  </a:cubicBezTo>
                  <a:cubicBezTo>
                    <a:pt x="6852" y="21304"/>
                    <a:pt x="6495" y="20644"/>
                    <a:pt x="6495" y="19270"/>
                  </a:cubicBezTo>
                  <a:cubicBezTo>
                    <a:pt x="6495" y="17914"/>
                    <a:pt x="6852" y="17254"/>
                    <a:pt x="7263" y="16505"/>
                  </a:cubicBezTo>
                  <a:cubicBezTo>
                    <a:pt x="7709" y="15720"/>
                    <a:pt x="8208" y="14810"/>
                    <a:pt x="8208" y="13079"/>
                  </a:cubicBezTo>
                  <a:cubicBezTo>
                    <a:pt x="8208" y="11366"/>
                    <a:pt x="7709" y="10456"/>
                    <a:pt x="7263" y="9653"/>
                  </a:cubicBezTo>
                  <a:cubicBezTo>
                    <a:pt x="6852" y="8904"/>
                    <a:pt x="6495" y="8262"/>
                    <a:pt x="6495" y="6888"/>
                  </a:cubicBezTo>
                  <a:cubicBezTo>
                    <a:pt x="6495" y="5514"/>
                    <a:pt x="6852" y="4871"/>
                    <a:pt x="7263" y="4122"/>
                  </a:cubicBezTo>
                  <a:cubicBezTo>
                    <a:pt x="7655" y="3444"/>
                    <a:pt x="8083" y="2677"/>
                    <a:pt x="8190" y="1374"/>
                  </a:cubicBezTo>
                  <a:close/>
                  <a:moveTo>
                    <a:pt x="2409" y="0"/>
                  </a:moveTo>
                  <a:cubicBezTo>
                    <a:pt x="2035" y="0"/>
                    <a:pt x="1731" y="322"/>
                    <a:pt x="1731" y="696"/>
                  </a:cubicBezTo>
                  <a:cubicBezTo>
                    <a:pt x="1731" y="2070"/>
                    <a:pt x="1374" y="2712"/>
                    <a:pt x="946" y="3462"/>
                  </a:cubicBezTo>
                  <a:cubicBezTo>
                    <a:pt x="500" y="4265"/>
                    <a:pt x="1" y="5157"/>
                    <a:pt x="1" y="6888"/>
                  </a:cubicBezTo>
                  <a:cubicBezTo>
                    <a:pt x="1" y="8618"/>
                    <a:pt x="500" y="9510"/>
                    <a:pt x="946" y="10313"/>
                  </a:cubicBezTo>
                  <a:cubicBezTo>
                    <a:pt x="1374" y="11063"/>
                    <a:pt x="1731" y="11705"/>
                    <a:pt x="1731" y="13079"/>
                  </a:cubicBezTo>
                  <a:cubicBezTo>
                    <a:pt x="1731" y="14453"/>
                    <a:pt x="1374" y="15095"/>
                    <a:pt x="946" y="15845"/>
                  </a:cubicBezTo>
                  <a:cubicBezTo>
                    <a:pt x="500" y="16648"/>
                    <a:pt x="1" y="17558"/>
                    <a:pt x="1" y="19270"/>
                  </a:cubicBezTo>
                  <a:cubicBezTo>
                    <a:pt x="1" y="21001"/>
                    <a:pt x="500" y="21911"/>
                    <a:pt x="946" y="22714"/>
                  </a:cubicBezTo>
                  <a:cubicBezTo>
                    <a:pt x="1374" y="23463"/>
                    <a:pt x="1731" y="24106"/>
                    <a:pt x="1731" y="25480"/>
                  </a:cubicBezTo>
                  <a:cubicBezTo>
                    <a:pt x="1731" y="26854"/>
                    <a:pt x="1374" y="27496"/>
                    <a:pt x="946" y="28245"/>
                  </a:cubicBezTo>
                  <a:cubicBezTo>
                    <a:pt x="500" y="29048"/>
                    <a:pt x="1" y="29940"/>
                    <a:pt x="1" y="31671"/>
                  </a:cubicBezTo>
                  <a:cubicBezTo>
                    <a:pt x="1" y="32046"/>
                    <a:pt x="304" y="32349"/>
                    <a:pt x="696" y="32349"/>
                  </a:cubicBezTo>
                  <a:lnTo>
                    <a:pt x="9796" y="32349"/>
                  </a:lnTo>
                  <a:cubicBezTo>
                    <a:pt x="10171" y="32349"/>
                    <a:pt x="10474" y="32046"/>
                    <a:pt x="10474" y="31671"/>
                  </a:cubicBezTo>
                  <a:cubicBezTo>
                    <a:pt x="10474" y="30297"/>
                    <a:pt x="10831" y="29655"/>
                    <a:pt x="11259" y="28905"/>
                  </a:cubicBezTo>
                  <a:cubicBezTo>
                    <a:pt x="11705" y="28103"/>
                    <a:pt x="12205" y="27193"/>
                    <a:pt x="12205" y="25480"/>
                  </a:cubicBezTo>
                  <a:cubicBezTo>
                    <a:pt x="12205" y="23749"/>
                    <a:pt x="11705" y="22839"/>
                    <a:pt x="11259" y="22054"/>
                  </a:cubicBezTo>
                  <a:cubicBezTo>
                    <a:pt x="10831" y="21304"/>
                    <a:pt x="10474" y="20644"/>
                    <a:pt x="10474" y="19270"/>
                  </a:cubicBezTo>
                  <a:cubicBezTo>
                    <a:pt x="10474" y="17914"/>
                    <a:pt x="10831" y="17254"/>
                    <a:pt x="11259" y="16505"/>
                  </a:cubicBezTo>
                  <a:cubicBezTo>
                    <a:pt x="11705" y="15720"/>
                    <a:pt x="12205" y="14810"/>
                    <a:pt x="12205" y="13079"/>
                  </a:cubicBezTo>
                  <a:cubicBezTo>
                    <a:pt x="12205" y="11366"/>
                    <a:pt x="11705" y="10456"/>
                    <a:pt x="11259" y="9653"/>
                  </a:cubicBezTo>
                  <a:cubicBezTo>
                    <a:pt x="10831" y="8904"/>
                    <a:pt x="10474" y="8262"/>
                    <a:pt x="10474" y="6888"/>
                  </a:cubicBezTo>
                  <a:cubicBezTo>
                    <a:pt x="10474" y="5514"/>
                    <a:pt x="10831" y="4871"/>
                    <a:pt x="11259" y="4122"/>
                  </a:cubicBezTo>
                  <a:cubicBezTo>
                    <a:pt x="11705" y="3319"/>
                    <a:pt x="12205" y="2427"/>
                    <a:pt x="12205" y="696"/>
                  </a:cubicBezTo>
                  <a:cubicBezTo>
                    <a:pt x="12205" y="322"/>
                    <a:pt x="11902" y="0"/>
                    <a:pt x="1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 rot="-3656457">
              <a:off x="3594045" y="4245844"/>
              <a:ext cx="66049" cy="740483"/>
            </a:xfrm>
            <a:custGeom>
              <a:avLst/>
              <a:gdLst/>
              <a:ahLst/>
              <a:cxnLst/>
              <a:rect l="l" t="t" r="r" b="b"/>
              <a:pathLst>
                <a:path w="2642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946" y="29619"/>
                  </a:lnTo>
                  <a:cubicBezTo>
                    <a:pt x="1053" y="28317"/>
                    <a:pt x="1481" y="27549"/>
                    <a:pt x="1856" y="26871"/>
                  </a:cubicBezTo>
                  <a:cubicBezTo>
                    <a:pt x="2284" y="26122"/>
                    <a:pt x="2641" y="25480"/>
                    <a:pt x="2641" y="24106"/>
                  </a:cubicBezTo>
                  <a:cubicBezTo>
                    <a:pt x="2641" y="22732"/>
                    <a:pt x="2284" y="22089"/>
                    <a:pt x="1856" y="21340"/>
                  </a:cubicBezTo>
                  <a:cubicBezTo>
                    <a:pt x="1428" y="20537"/>
                    <a:pt x="910" y="19627"/>
                    <a:pt x="910" y="17914"/>
                  </a:cubicBezTo>
                  <a:cubicBezTo>
                    <a:pt x="910" y="16184"/>
                    <a:pt x="1428" y="15274"/>
                    <a:pt x="1856" y="14471"/>
                  </a:cubicBezTo>
                  <a:cubicBezTo>
                    <a:pt x="2284" y="13721"/>
                    <a:pt x="2641" y="13079"/>
                    <a:pt x="2641" y="11705"/>
                  </a:cubicBezTo>
                  <a:cubicBezTo>
                    <a:pt x="2641" y="10331"/>
                    <a:pt x="2284" y="9689"/>
                    <a:pt x="1856" y="8939"/>
                  </a:cubicBezTo>
                  <a:cubicBezTo>
                    <a:pt x="1428" y="8154"/>
                    <a:pt x="910" y="7244"/>
                    <a:pt x="910" y="5514"/>
                  </a:cubicBezTo>
                  <a:cubicBezTo>
                    <a:pt x="910" y="3783"/>
                    <a:pt x="1428" y="2891"/>
                    <a:pt x="1856" y="2088"/>
                  </a:cubicBezTo>
                  <a:cubicBezTo>
                    <a:pt x="2195" y="1481"/>
                    <a:pt x="2498" y="928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 rot="-3656457">
              <a:off x="3556043" y="4301800"/>
              <a:ext cx="79873" cy="740483"/>
            </a:xfrm>
            <a:custGeom>
              <a:avLst/>
              <a:gdLst/>
              <a:ahLst/>
              <a:cxnLst/>
              <a:rect l="l" t="t" r="r" b="b"/>
              <a:pathLst>
                <a:path w="3195" h="29620" extrusionOk="0">
                  <a:moveTo>
                    <a:pt x="1696" y="0"/>
                  </a:moveTo>
                  <a:cubicBezTo>
                    <a:pt x="1571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25" y="28691"/>
                    <a:pt x="36" y="29619"/>
                  </a:cubicBezTo>
                  <a:lnTo>
                    <a:pt x="1499" y="29619"/>
                  </a:lnTo>
                  <a:cubicBezTo>
                    <a:pt x="1606" y="28317"/>
                    <a:pt x="2035" y="27549"/>
                    <a:pt x="2409" y="26871"/>
                  </a:cubicBezTo>
                  <a:cubicBezTo>
                    <a:pt x="2837" y="26122"/>
                    <a:pt x="3194" y="25480"/>
                    <a:pt x="3194" y="24106"/>
                  </a:cubicBezTo>
                  <a:cubicBezTo>
                    <a:pt x="3194" y="22732"/>
                    <a:pt x="2837" y="22089"/>
                    <a:pt x="2409" y="21340"/>
                  </a:cubicBezTo>
                  <a:cubicBezTo>
                    <a:pt x="1981" y="20537"/>
                    <a:pt x="1464" y="19627"/>
                    <a:pt x="1464" y="17914"/>
                  </a:cubicBezTo>
                  <a:cubicBezTo>
                    <a:pt x="1464" y="16184"/>
                    <a:pt x="1981" y="15274"/>
                    <a:pt x="2409" y="14471"/>
                  </a:cubicBezTo>
                  <a:cubicBezTo>
                    <a:pt x="2837" y="13721"/>
                    <a:pt x="3194" y="13079"/>
                    <a:pt x="3194" y="11705"/>
                  </a:cubicBezTo>
                  <a:cubicBezTo>
                    <a:pt x="3194" y="10331"/>
                    <a:pt x="2837" y="9689"/>
                    <a:pt x="2409" y="8939"/>
                  </a:cubicBezTo>
                  <a:cubicBezTo>
                    <a:pt x="1981" y="8154"/>
                    <a:pt x="1464" y="7244"/>
                    <a:pt x="1464" y="5514"/>
                  </a:cubicBezTo>
                  <a:cubicBezTo>
                    <a:pt x="1464" y="3783"/>
                    <a:pt x="1981" y="2891"/>
                    <a:pt x="2409" y="2088"/>
                  </a:cubicBezTo>
                  <a:cubicBezTo>
                    <a:pt x="2748" y="1481"/>
                    <a:pt x="3052" y="928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 rot="-3656457">
              <a:off x="3610881" y="4177411"/>
              <a:ext cx="108423" cy="740483"/>
            </a:xfrm>
            <a:custGeom>
              <a:avLst/>
              <a:gdLst/>
              <a:ahLst/>
              <a:cxnLst/>
              <a:rect l="l" t="t" r="r" b="b"/>
              <a:pathLst>
                <a:path w="4337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31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2641" y="29619"/>
                  </a:lnTo>
                  <a:cubicBezTo>
                    <a:pt x="2766" y="28317"/>
                    <a:pt x="3176" y="27549"/>
                    <a:pt x="3569" y="26871"/>
                  </a:cubicBezTo>
                  <a:cubicBezTo>
                    <a:pt x="3979" y="26122"/>
                    <a:pt x="4336" y="25480"/>
                    <a:pt x="4336" y="24106"/>
                  </a:cubicBezTo>
                  <a:cubicBezTo>
                    <a:pt x="4336" y="22732"/>
                    <a:pt x="3979" y="22089"/>
                    <a:pt x="3569" y="21340"/>
                  </a:cubicBezTo>
                  <a:cubicBezTo>
                    <a:pt x="3123" y="20537"/>
                    <a:pt x="2623" y="19627"/>
                    <a:pt x="2623" y="17914"/>
                  </a:cubicBezTo>
                  <a:cubicBezTo>
                    <a:pt x="2623" y="16184"/>
                    <a:pt x="3123" y="15274"/>
                    <a:pt x="3569" y="14471"/>
                  </a:cubicBezTo>
                  <a:cubicBezTo>
                    <a:pt x="3979" y="13721"/>
                    <a:pt x="4336" y="13079"/>
                    <a:pt x="4336" y="11705"/>
                  </a:cubicBezTo>
                  <a:cubicBezTo>
                    <a:pt x="4336" y="10331"/>
                    <a:pt x="3979" y="9689"/>
                    <a:pt x="3569" y="8939"/>
                  </a:cubicBezTo>
                  <a:cubicBezTo>
                    <a:pt x="3123" y="8154"/>
                    <a:pt x="2623" y="7244"/>
                    <a:pt x="2623" y="5514"/>
                  </a:cubicBezTo>
                  <a:cubicBezTo>
                    <a:pt x="2623" y="3783"/>
                    <a:pt x="3123" y="2891"/>
                    <a:pt x="3569" y="2088"/>
                  </a:cubicBezTo>
                  <a:cubicBezTo>
                    <a:pt x="3908" y="1481"/>
                    <a:pt x="4211" y="928"/>
                    <a:pt x="4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15"/>
          <p:cNvSpPr/>
          <p:nvPr/>
        </p:nvSpPr>
        <p:spPr>
          <a:xfrm rot="-3144039">
            <a:off x="8881069" y="3727704"/>
            <a:ext cx="584106" cy="554985"/>
          </a:xfrm>
          <a:custGeom>
            <a:avLst/>
            <a:gdLst/>
            <a:ahLst/>
            <a:cxnLst/>
            <a:rect l="l" t="t" r="r" b="b"/>
            <a:pathLst>
              <a:path w="7022" h="6671" extrusionOk="0">
                <a:moveTo>
                  <a:pt x="3015" y="868"/>
                </a:moveTo>
                <a:cubicBezTo>
                  <a:pt x="3190" y="868"/>
                  <a:pt x="3334" y="889"/>
                  <a:pt x="3408" y="925"/>
                </a:cubicBezTo>
                <a:cubicBezTo>
                  <a:pt x="3426" y="1006"/>
                  <a:pt x="3444" y="1131"/>
                  <a:pt x="3462" y="1238"/>
                </a:cubicBezTo>
                <a:cubicBezTo>
                  <a:pt x="3515" y="1630"/>
                  <a:pt x="3578" y="2076"/>
                  <a:pt x="3934" y="2281"/>
                </a:cubicBezTo>
                <a:cubicBezTo>
                  <a:pt x="4015" y="2327"/>
                  <a:pt x="4125" y="2367"/>
                  <a:pt x="4263" y="2367"/>
                </a:cubicBezTo>
                <a:cubicBezTo>
                  <a:pt x="4368" y="2367"/>
                  <a:pt x="4491" y="2343"/>
                  <a:pt x="4630" y="2281"/>
                </a:cubicBezTo>
                <a:cubicBezTo>
                  <a:pt x="4773" y="2219"/>
                  <a:pt x="4889" y="2157"/>
                  <a:pt x="4996" y="2103"/>
                </a:cubicBezTo>
                <a:cubicBezTo>
                  <a:pt x="5209" y="1996"/>
                  <a:pt x="5310" y="1950"/>
                  <a:pt x="5390" y="1950"/>
                </a:cubicBezTo>
                <a:cubicBezTo>
                  <a:pt x="5450" y="1950"/>
                  <a:pt x="5499" y="1977"/>
                  <a:pt x="5576" y="2023"/>
                </a:cubicBezTo>
                <a:cubicBezTo>
                  <a:pt x="5915" y="2228"/>
                  <a:pt x="6138" y="2594"/>
                  <a:pt x="6138" y="2710"/>
                </a:cubicBezTo>
                <a:cubicBezTo>
                  <a:pt x="6022" y="2799"/>
                  <a:pt x="5897" y="2888"/>
                  <a:pt x="5772" y="2959"/>
                </a:cubicBezTo>
                <a:cubicBezTo>
                  <a:pt x="5451" y="3165"/>
                  <a:pt x="5085" y="3397"/>
                  <a:pt x="4960" y="3852"/>
                </a:cubicBezTo>
                <a:cubicBezTo>
                  <a:pt x="4835" y="4298"/>
                  <a:pt x="5121" y="4592"/>
                  <a:pt x="5281" y="4770"/>
                </a:cubicBezTo>
                <a:cubicBezTo>
                  <a:pt x="5424" y="4922"/>
                  <a:pt x="5504" y="5011"/>
                  <a:pt x="5522" y="5172"/>
                </a:cubicBezTo>
                <a:cubicBezTo>
                  <a:pt x="5522" y="5190"/>
                  <a:pt x="5496" y="5288"/>
                  <a:pt x="5326" y="5422"/>
                </a:cubicBezTo>
                <a:cubicBezTo>
                  <a:pt x="5041" y="5671"/>
                  <a:pt x="4657" y="5796"/>
                  <a:pt x="4523" y="5796"/>
                </a:cubicBezTo>
                <a:cubicBezTo>
                  <a:pt x="4425" y="5716"/>
                  <a:pt x="4282" y="5439"/>
                  <a:pt x="4202" y="5279"/>
                </a:cubicBezTo>
                <a:cubicBezTo>
                  <a:pt x="4006" y="4913"/>
                  <a:pt x="3827" y="4565"/>
                  <a:pt x="3453" y="4565"/>
                </a:cubicBezTo>
                <a:cubicBezTo>
                  <a:pt x="3033" y="4565"/>
                  <a:pt x="2900" y="4984"/>
                  <a:pt x="2766" y="5386"/>
                </a:cubicBezTo>
                <a:cubicBezTo>
                  <a:pt x="2730" y="5502"/>
                  <a:pt x="2668" y="5689"/>
                  <a:pt x="2614" y="5796"/>
                </a:cubicBezTo>
                <a:cubicBezTo>
                  <a:pt x="2471" y="5787"/>
                  <a:pt x="2204" y="5752"/>
                  <a:pt x="1909" y="5671"/>
                </a:cubicBezTo>
                <a:cubicBezTo>
                  <a:pt x="1481" y="5555"/>
                  <a:pt x="1294" y="5422"/>
                  <a:pt x="1240" y="5368"/>
                </a:cubicBezTo>
                <a:cubicBezTo>
                  <a:pt x="1240" y="5297"/>
                  <a:pt x="1249" y="5225"/>
                  <a:pt x="1249" y="5154"/>
                </a:cubicBezTo>
                <a:cubicBezTo>
                  <a:pt x="1285" y="4663"/>
                  <a:pt x="1321" y="4271"/>
                  <a:pt x="1178" y="3950"/>
                </a:cubicBezTo>
                <a:cubicBezTo>
                  <a:pt x="1080" y="3718"/>
                  <a:pt x="1044" y="3566"/>
                  <a:pt x="1071" y="3459"/>
                </a:cubicBezTo>
                <a:cubicBezTo>
                  <a:pt x="1285" y="3388"/>
                  <a:pt x="1570" y="3245"/>
                  <a:pt x="1695" y="2951"/>
                </a:cubicBezTo>
                <a:cubicBezTo>
                  <a:pt x="1775" y="2754"/>
                  <a:pt x="1811" y="2442"/>
                  <a:pt x="1508" y="2049"/>
                </a:cubicBezTo>
                <a:cubicBezTo>
                  <a:pt x="1410" y="1925"/>
                  <a:pt x="1374" y="1818"/>
                  <a:pt x="1383" y="1728"/>
                </a:cubicBezTo>
                <a:cubicBezTo>
                  <a:pt x="1419" y="1505"/>
                  <a:pt x="1838" y="1220"/>
                  <a:pt x="1972" y="1131"/>
                </a:cubicBezTo>
                <a:cubicBezTo>
                  <a:pt x="2241" y="944"/>
                  <a:pt x="2682" y="868"/>
                  <a:pt x="3015" y="868"/>
                </a:cubicBezTo>
                <a:close/>
                <a:moveTo>
                  <a:pt x="2999" y="1"/>
                </a:moveTo>
                <a:cubicBezTo>
                  <a:pt x="2461" y="1"/>
                  <a:pt x="1863" y="154"/>
                  <a:pt x="1481" y="417"/>
                </a:cubicBezTo>
                <a:cubicBezTo>
                  <a:pt x="1053" y="702"/>
                  <a:pt x="616" y="1068"/>
                  <a:pt x="527" y="1595"/>
                </a:cubicBezTo>
                <a:cubicBezTo>
                  <a:pt x="482" y="1925"/>
                  <a:pt x="580" y="2255"/>
                  <a:pt x="821" y="2576"/>
                </a:cubicBezTo>
                <a:cubicBezTo>
                  <a:pt x="839" y="2585"/>
                  <a:pt x="848" y="2603"/>
                  <a:pt x="857" y="2612"/>
                </a:cubicBezTo>
                <a:cubicBezTo>
                  <a:pt x="812" y="2629"/>
                  <a:pt x="767" y="2647"/>
                  <a:pt x="723" y="2647"/>
                </a:cubicBezTo>
                <a:lnTo>
                  <a:pt x="553" y="2674"/>
                </a:lnTo>
                <a:lnTo>
                  <a:pt x="437" y="2817"/>
                </a:lnTo>
                <a:cubicBezTo>
                  <a:pt x="0" y="3388"/>
                  <a:pt x="277" y="4039"/>
                  <a:pt x="384" y="4289"/>
                </a:cubicBezTo>
                <a:cubicBezTo>
                  <a:pt x="437" y="4414"/>
                  <a:pt x="411" y="4744"/>
                  <a:pt x="393" y="5092"/>
                </a:cubicBezTo>
                <a:cubicBezTo>
                  <a:pt x="384" y="5172"/>
                  <a:pt x="375" y="5261"/>
                  <a:pt x="366" y="5359"/>
                </a:cubicBezTo>
                <a:cubicBezTo>
                  <a:pt x="357" y="5520"/>
                  <a:pt x="393" y="5761"/>
                  <a:pt x="643" y="6001"/>
                </a:cubicBezTo>
                <a:cubicBezTo>
                  <a:pt x="1106" y="6448"/>
                  <a:pt x="2230" y="6671"/>
                  <a:pt x="2703" y="6671"/>
                </a:cubicBezTo>
                <a:cubicBezTo>
                  <a:pt x="2739" y="6671"/>
                  <a:pt x="2784" y="6671"/>
                  <a:pt x="2810" y="6662"/>
                </a:cubicBezTo>
                <a:cubicBezTo>
                  <a:pt x="3212" y="6617"/>
                  <a:pt x="3390" y="6242"/>
                  <a:pt x="3524" y="5850"/>
                </a:cubicBezTo>
                <a:cubicBezTo>
                  <a:pt x="3685" y="6153"/>
                  <a:pt x="3872" y="6448"/>
                  <a:pt x="4148" y="6581"/>
                </a:cubicBezTo>
                <a:cubicBezTo>
                  <a:pt x="4261" y="6639"/>
                  <a:pt x="4388" y="6663"/>
                  <a:pt x="4520" y="6663"/>
                </a:cubicBezTo>
                <a:cubicBezTo>
                  <a:pt x="4962" y="6663"/>
                  <a:pt x="5464" y="6394"/>
                  <a:pt x="5719" y="6216"/>
                </a:cubicBezTo>
                <a:cubicBezTo>
                  <a:pt x="6200" y="5877"/>
                  <a:pt x="6432" y="5466"/>
                  <a:pt x="6388" y="5065"/>
                </a:cubicBezTo>
                <a:cubicBezTo>
                  <a:pt x="6325" y="4619"/>
                  <a:pt x="6075" y="4351"/>
                  <a:pt x="5915" y="4173"/>
                </a:cubicBezTo>
                <a:cubicBezTo>
                  <a:pt x="5879" y="4137"/>
                  <a:pt x="5826" y="4083"/>
                  <a:pt x="5808" y="4057"/>
                </a:cubicBezTo>
                <a:cubicBezTo>
                  <a:pt x="5852" y="3932"/>
                  <a:pt x="6031" y="3825"/>
                  <a:pt x="6236" y="3691"/>
                </a:cubicBezTo>
                <a:cubicBezTo>
                  <a:pt x="6379" y="3602"/>
                  <a:pt x="6539" y="3504"/>
                  <a:pt x="6691" y="3379"/>
                </a:cubicBezTo>
                <a:cubicBezTo>
                  <a:pt x="6914" y="3200"/>
                  <a:pt x="7021" y="2942"/>
                  <a:pt x="7003" y="2656"/>
                </a:cubicBezTo>
                <a:cubicBezTo>
                  <a:pt x="6968" y="2130"/>
                  <a:pt x="6486" y="1568"/>
                  <a:pt x="6031" y="1282"/>
                </a:cubicBezTo>
                <a:cubicBezTo>
                  <a:pt x="5795" y="1138"/>
                  <a:pt x="5587" y="1084"/>
                  <a:pt x="5397" y="1084"/>
                </a:cubicBezTo>
                <a:cubicBezTo>
                  <a:pt x="5105" y="1084"/>
                  <a:pt x="4856" y="1212"/>
                  <a:pt x="4612" y="1336"/>
                </a:cubicBezTo>
                <a:cubicBezTo>
                  <a:pt x="4532" y="1371"/>
                  <a:pt x="4452" y="1407"/>
                  <a:pt x="4372" y="1452"/>
                </a:cubicBezTo>
                <a:cubicBezTo>
                  <a:pt x="4345" y="1354"/>
                  <a:pt x="4327" y="1211"/>
                  <a:pt x="4318" y="1122"/>
                </a:cubicBezTo>
                <a:cubicBezTo>
                  <a:pt x="4291" y="934"/>
                  <a:pt x="4264" y="747"/>
                  <a:pt x="4211" y="586"/>
                </a:cubicBezTo>
                <a:cubicBezTo>
                  <a:pt x="4148" y="426"/>
                  <a:pt x="4006" y="203"/>
                  <a:pt x="3631" y="87"/>
                </a:cubicBezTo>
                <a:cubicBezTo>
                  <a:pt x="3445" y="28"/>
                  <a:pt x="3227" y="1"/>
                  <a:pt x="2999" y="1"/>
                </a:cubicBezTo>
                <a:close/>
              </a:path>
            </a:pathLst>
          </a:custGeom>
          <a:solidFill>
            <a:srgbClr val="4A9E4A"/>
          </a:solidFill>
          <a:ln w="38100" cap="flat" cmpd="sng">
            <a:solidFill>
              <a:srgbClr val="481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5"/>
          <p:cNvGrpSpPr/>
          <p:nvPr/>
        </p:nvGrpSpPr>
        <p:grpSpPr>
          <a:xfrm rot="-2079588">
            <a:off x="-219518" y="273297"/>
            <a:ext cx="669672" cy="533419"/>
            <a:chOff x="-602987" y="2563895"/>
            <a:chExt cx="640505" cy="510186"/>
          </a:xfrm>
        </p:grpSpPr>
        <p:sp>
          <p:nvSpPr>
            <p:cNvPr id="408" name="Google Shape;408;p15"/>
            <p:cNvSpPr/>
            <p:nvPr/>
          </p:nvSpPr>
          <p:spPr>
            <a:xfrm>
              <a:off x="-602987" y="2563895"/>
              <a:ext cx="640505" cy="510186"/>
            </a:xfrm>
            <a:custGeom>
              <a:avLst/>
              <a:gdLst/>
              <a:ahLst/>
              <a:cxnLst/>
              <a:rect l="l" t="t" r="r" b="b"/>
              <a:pathLst>
                <a:path w="5577" h="4442" extrusionOk="0">
                  <a:moveTo>
                    <a:pt x="2143" y="1"/>
                  </a:moveTo>
                  <a:cubicBezTo>
                    <a:pt x="1373" y="1"/>
                    <a:pt x="443" y="260"/>
                    <a:pt x="90" y="1400"/>
                  </a:cubicBezTo>
                  <a:cubicBezTo>
                    <a:pt x="90" y="1418"/>
                    <a:pt x="81" y="1436"/>
                    <a:pt x="81" y="1454"/>
                  </a:cubicBezTo>
                  <a:cubicBezTo>
                    <a:pt x="54" y="1623"/>
                    <a:pt x="1" y="2435"/>
                    <a:pt x="938" y="2854"/>
                  </a:cubicBezTo>
                  <a:cubicBezTo>
                    <a:pt x="1098" y="2926"/>
                    <a:pt x="1170" y="3104"/>
                    <a:pt x="1107" y="3265"/>
                  </a:cubicBezTo>
                  <a:lnTo>
                    <a:pt x="1009" y="3532"/>
                  </a:lnTo>
                  <a:cubicBezTo>
                    <a:pt x="946" y="3711"/>
                    <a:pt x="1045" y="3907"/>
                    <a:pt x="1223" y="3961"/>
                  </a:cubicBezTo>
                  <a:lnTo>
                    <a:pt x="2820" y="4424"/>
                  </a:lnTo>
                  <a:cubicBezTo>
                    <a:pt x="2853" y="4436"/>
                    <a:pt x="2886" y="4441"/>
                    <a:pt x="2919" y="4441"/>
                  </a:cubicBezTo>
                  <a:cubicBezTo>
                    <a:pt x="3063" y="4441"/>
                    <a:pt x="3194" y="4336"/>
                    <a:pt x="3230" y="4184"/>
                  </a:cubicBezTo>
                  <a:lnTo>
                    <a:pt x="3311" y="3827"/>
                  </a:lnTo>
                  <a:cubicBezTo>
                    <a:pt x="3343" y="3675"/>
                    <a:pt x="3475" y="3573"/>
                    <a:pt x="3631" y="3573"/>
                  </a:cubicBezTo>
                  <a:cubicBezTo>
                    <a:pt x="3649" y="3573"/>
                    <a:pt x="3667" y="3574"/>
                    <a:pt x="3685" y="3577"/>
                  </a:cubicBezTo>
                  <a:cubicBezTo>
                    <a:pt x="3753" y="3587"/>
                    <a:pt x="3830" y="3594"/>
                    <a:pt x="3912" y="3594"/>
                  </a:cubicBezTo>
                  <a:cubicBezTo>
                    <a:pt x="4324" y="3594"/>
                    <a:pt x="4870" y="3413"/>
                    <a:pt x="5130" y="2542"/>
                  </a:cubicBezTo>
                  <a:cubicBezTo>
                    <a:pt x="5576" y="1043"/>
                    <a:pt x="3676" y="294"/>
                    <a:pt x="3212" y="151"/>
                  </a:cubicBezTo>
                  <a:cubicBezTo>
                    <a:pt x="3035" y="100"/>
                    <a:pt x="2620" y="1"/>
                    <a:pt x="214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-222844" y="2847239"/>
              <a:ext cx="99458" cy="156203"/>
            </a:xfrm>
            <a:custGeom>
              <a:avLst/>
              <a:gdLst/>
              <a:ahLst/>
              <a:cxnLst/>
              <a:rect l="l" t="t" r="r" b="b"/>
              <a:pathLst>
                <a:path w="866" h="1360" extrusionOk="0">
                  <a:moveTo>
                    <a:pt x="421" y="0"/>
                  </a:moveTo>
                  <a:cubicBezTo>
                    <a:pt x="330" y="0"/>
                    <a:pt x="242" y="65"/>
                    <a:pt x="224" y="164"/>
                  </a:cubicBezTo>
                  <a:lnTo>
                    <a:pt x="1" y="1360"/>
                  </a:lnTo>
                  <a:lnTo>
                    <a:pt x="286" y="905"/>
                  </a:lnTo>
                  <a:cubicBezTo>
                    <a:pt x="344" y="922"/>
                    <a:pt x="395" y="929"/>
                    <a:pt x="441" y="929"/>
                  </a:cubicBezTo>
                  <a:cubicBezTo>
                    <a:pt x="683" y="929"/>
                    <a:pt x="759" y="726"/>
                    <a:pt x="759" y="726"/>
                  </a:cubicBezTo>
                  <a:cubicBezTo>
                    <a:pt x="866" y="369"/>
                    <a:pt x="705" y="155"/>
                    <a:pt x="536" y="39"/>
                  </a:cubicBezTo>
                  <a:cubicBezTo>
                    <a:pt x="501" y="12"/>
                    <a:pt x="461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-519953" y="2772814"/>
              <a:ext cx="104396" cy="161027"/>
            </a:xfrm>
            <a:custGeom>
              <a:avLst/>
              <a:gdLst/>
              <a:ahLst/>
              <a:cxnLst/>
              <a:rect l="l" t="t" r="r" b="b"/>
              <a:pathLst>
                <a:path w="909" h="1402" extrusionOk="0">
                  <a:moveTo>
                    <a:pt x="673" y="0"/>
                  </a:moveTo>
                  <a:cubicBezTo>
                    <a:pt x="669" y="0"/>
                    <a:pt x="665" y="0"/>
                    <a:pt x="661" y="0"/>
                  </a:cubicBezTo>
                  <a:cubicBezTo>
                    <a:pt x="464" y="9"/>
                    <a:pt x="215" y="99"/>
                    <a:pt x="108" y="455"/>
                  </a:cubicBezTo>
                  <a:cubicBezTo>
                    <a:pt x="108" y="455"/>
                    <a:pt x="0" y="803"/>
                    <a:pt x="402" y="919"/>
                  </a:cubicBezTo>
                  <a:lnTo>
                    <a:pt x="393" y="1401"/>
                  </a:lnTo>
                  <a:lnTo>
                    <a:pt x="857" y="277"/>
                  </a:lnTo>
                  <a:cubicBezTo>
                    <a:pt x="909" y="147"/>
                    <a:pt x="818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5"/>
          <p:cNvSpPr txBox="1">
            <a:spLocks noGrp="1"/>
          </p:cNvSpPr>
          <p:nvPr>
            <p:ph type="subTitle" idx="1"/>
          </p:nvPr>
        </p:nvSpPr>
        <p:spPr>
          <a:xfrm>
            <a:off x="5906100" y="1672750"/>
            <a:ext cx="2517900" cy="4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2"/>
          </p:nvPr>
        </p:nvSpPr>
        <p:spPr>
          <a:xfrm>
            <a:off x="5906100" y="2099075"/>
            <a:ext cx="251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3"/>
          </p:nvPr>
        </p:nvSpPr>
        <p:spPr>
          <a:xfrm>
            <a:off x="5906100" y="3604475"/>
            <a:ext cx="2517900" cy="4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4"/>
          </p:nvPr>
        </p:nvSpPr>
        <p:spPr>
          <a:xfrm>
            <a:off x="5906100" y="4030800"/>
            <a:ext cx="251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title"/>
          </p:nvPr>
        </p:nvSpPr>
        <p:spPr>
          <a:xfrm>
            <a:off x="720000" y="392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1716075" y="1672750"/>
            <a:ext cx="2517900" cy="4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1716075" y="2099075"/>
            <a:ext cx="251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716075" y="3604500"/>
            <a:ext cx="2517900" cy="4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tillium Web SemiBold"/>
              <a:buNone/>
              <a:defRPr sz="20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716075" y="4030800"/>
            <a:ext cx="2517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16"/>
          <p:cNvGrpSpPr/>
          <p:nvPr/>
        </p:nvGrpSpPr>
        <p:grpSpPr>
          <a:xfrm rot="2251562">
            <a:off x="8874626" y="4319968"/>
            <a:ext cx="462358" cy="567079"/>
            <a:chOff x="1246225" y="929475"/>
            <a:chExt cx="625850" cy="767600"/>
          </a:xfrm>
        </p:grpSpPr>
        <p:sp>
          <p:nvSpPr>
            <p:cNvPr id="423" name="Google Shape;423;p16"/>
            <p:cNvSpPr/>
            <p:nvPr/>
          </p:nvSpPr>
          <p:spPr>
            <a:xfrm>
              <a:off x="1280575" y="981125"/>
              <a:ext cx="557150" cy="681600"/>
            </a:xfrm>
            <a:custGeom>
              <a:avLst/>
              <a:gdLst/>
              <a:ahLst/>
              <a:cxnLst/>
              <a:rect l="l" t="t" r="r" b="b"/>
              <a:pathLst>
                <a:path w="22286" h="27264" extrusionOk="0">
                  <a:moveTo>
                    <a:pt x="11134" y="0"/>
                  </a:moveTo>
                  <a:lnTo>
                    <a:pt x="10099" y="1873"/>
                  </a:lnTo>
                  <a:cubicBezTo>
                    <a:pt x="10010" y="2034"/>
                    <a:pt x="9849" y="2159"/>
                    <a:pt x="9671" y="2195"/>
                  </a:cubicBezTo>
                  <a:cubicBezTo>
                    <a:pt x="9610" y="2211"/>
                    <a:pt x="9549" y="2219"/>
                    <a:pt x="9490" y="2219"/>
                  </a:cubicBezTo>
                  <a:cubicBezTo>
                    <a:pt x="9357" y="2219"/>
                    <a:pt x="9229" y="2179"/>
                    <a:pt x="9118" y="2105"/>
                  </a:cubicBezTo>
                  <a:cubicBezTo>
                    <a:pt x="8665" y="1808"/>
                    <a:pt x="8179" y="1713"/>
                    <a:pt x="7739" y="1713"/>
                  </a:cubicBezTo>
                  <a:cubicBezTo>
                    <a:pt x="7624" y="1713"/>
                    <a:pt x="7512" y="1720"/>
                    <a:pt x="7405" y="1731"/>
                  </a:cubicBezTo>
                  <a:cubicBezTo>
                    <a:pt x="9154" y="3033"/>
                    <a:pt x="8922" y="4336"/>
                    <a:pt x="8832" y="4657"/>
                  </a:cubicBezTo>
                  <a:cubicBezTo>
                    <a:pt x="8761" y="4907"/>
                    <a:pt x="8279" y="6530"/>
                    <a:pt x="6245" y="7333"/>
                  </a:cubicBezTo>
                  <a:cubicBezTo>
                    <a:pt x="6245" y="7333"/>
                    <a:pt x="6245" y="7351"/>
                    <a:pt x="6245" y="7351"/>
                  </a:cubicBezTo>
                  <a:cubicBezTo>
                    <a:pt x="5424" y="7654"/>
                    <a:pt x="4693" y="8083"/>
                    <a:pt x="3908" y="8707"/>
                  </a:cubicBezTo>
                  <a:cubicBezTo>
                    <a:pt x="2141" y="10117"/>
                    <a:pt x="0" y="14221"/>
                    <a:pt x="0" y="17165"/>
                  </a:cubicBezTo>
                  <a:cubicBezTo>
                    <a:pt x="0" y="20358"/>
                    <a:pt x="1035" y="24551"/>
                    <a:pt x="5960" y="26514"/>
                  </a:cubicBezTo>
                  <a:cubicBezTo>
                    <a:pt x="7601" y="27174"/>
                    <a:pt x="9600" y="27264"/>
                    <a:pt x="11134" y="27264"/>
                  </a:cubicBezTo>
                  <a:cubicBezTo>
                    <a:pt x="12686" y="27264"/>
                    <a:pt x="14685" y="27174"/>
                    <a:pt x="16326" y="26514"/>
                  </a:cubicBezTo>
                  <a:cubicBezTo>
                    <a:pt x="21251" y="24551"/>
                    <a:pt x="22286" y="20358"/>
                    <a:pt x="22286" y="17165"/>
                  </a:cubicBezTo>
                  <a:cubicBezTo>
                    <a:pt x="22286" y="14221"/>
                    <a:pt x="20145" y="10117"/>
                    <a:pt x="18360" y="8707"/>
                  </a:cubicBezTo>
                  <a:cubicBezTo>
                    <a:pt x="17593" y="8083"/>
                    <a:pt x="16862" y="7654"/>
                    <a:pt x="16041" y="7351"/>
                  </a:cubicBezTo>
                  <a:cubicBezTo>
                    <a:pt x="16041" y="7351"/>
                    <a:pt x="16041" y="7333"/>
                    <a:pt x="16041" y="7333"/>
                  </a:cubicBezTo>
                  <a:cubicBezTo>
                    <a:pt x="14007" y="6530"/>
                    <a:pt x="13525" y="4907"/>
                    <a:pt x="13454" y="4657"/>
                  </a:cubicBezTo>
                  <a:cubicBezTo>
                    <a:pt x="13364" y="4336"/>
                    <a:pt x="13132" y="3033"/>
                    <a:pt x="14881" y="1731"/>
                  </a:cubicBezTo>
                  <a:cubicBezTo>
                    <a:pt x="14774" y="1720"/>
                    <a:pt x="14662" y="1713"/>
                    <a:pt x="14547" y="1713"/>
                  </a:cubicBezTo>
                  <a:cubicBezTo>
                    <a:pt x="14106" y="1713"/>
                    <a:pt x="13617" y="1808"/>
                    <a:pt x="13150" y="2105"/>
                  </a:cubicBezTo>
                  <a:cubicBezTo>
                    <a:pt x="13052" y="2179"/>
                    <a:pt x="12928" y="2219"/>
                    <a:pt x="12796" y="2219"/>
                  </a:cubicBezTo>
                  <a:cubicBezTo>
                    <a:pt x="12737" y="2219"/>
                    <a:pt x="12676" y="2211"/>
                    <a:pt x="12615" y="2195"/>
                  </a:cubicBezTo>
                  <a:cubicBezTo>
                    <a:pt x="12437" y="2159"/>
                    <a:pt x="12276" y="2034"/>
                    <a:pt x="12187" y="1873"/>
                  </a:cubicBezTo>
                  <a:lnTo>
                    <a:pt x="11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322950" y="1206150"/>
              <a:ext cx="146775" cy="171550"/>
            </a:xfrm>
            <a:custGeom>
              <a:avLst/>
              <a:gdLst/>
              <a:ahLst/>
              <a:cxnLst/>
              <a:rect l="l" t="t" r="r" b="b"/>
              <a:pathLst>
                <a:path w="5871" h="6862" extrusionOk="0">
                  <a:moveTo>
                    <a:pt x="5079" y="0"/>
                  </a:moveTo>
                  <a:cubicBezTo>
                    <a:pt x="4985" y="0"/>
                    <a:pt x="4890" y="20"/>
                    <a:pt x="4800" y="63"/>
                  </a:cubicBezTo>
                  <a:cubicBezTo>
                    <a:pt x="1107" y="1776"/>
                    <a:pt x="125" y="5862"/>
                    <a:pt x="90" y="6022"/>
                  </a:cubicBezTo>
                  <a:cubicBezTo>
                    <a:pt x="0" y="6397"/>
                    <a:pt x="232" y="6772"/>
                    <a:pt x="607" y="6843"/>
                  </a:cubicBezTo>
                  <a:cubicBezTo>
                    <a:pt x="660" y="6861"/>
                    <a:pt x="714" y="6861"/>
                    <a:pt x="750" y="6861"/>
                  </a:cubicBezTo>
                  <a:cubicBezTo>
                    <a:pt x="1071" y="6861"/>
                    <a:pt x="1356" y="6647"/>
                    <a:pt x="1428" y="6344"/>
                  </a:cubicBezTo>
                  <a:cubicBezTo>
                    <a:pt x="1428" y="6308"/>
                    <a:pt x="2284" y="2739"/>
                    <a:pt x="5371" y="1312"/>
                  </a:cubicBezTo>
                  <a:cubicBezTo>
                    <a:pt x="5710" y="1151"/>
                    <a:pt x="5871" y="741"/>
                    <a:pt x="5710" y="402"/>
                  </a:cubicBezTo>
                  <a:cubicBezTo>
                    <a:pt x="5592" y="153"/>
                    <a:pt x="5339" y="0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246225" y="929475"/>
              <a:ext cx="625850" cy="767600"/>
            </a:xfrm>
            <a:custGeom>
              <a:avLst/>
              <a:gdLst/>
              <a:ahLst/>
              <a:cxnLst/>
              <a:rect l="l" t="t" r="r" b="b"/>
              <a:pathLst>
                <a:path w="25034" h="30704" extrusionOk="0">
                  <a:moveTo>
                    <a:pt x="12508" y="2066"/>
                  </a:moveTo>
                  <a:lnTo>
                    <a:pt x="13561" y="3939"/>
                  </a:lnTo>
                  <a:cubicBezTo>
                    <a:pt x="13650" y="4100"/>
                    <a:pt x="13811" y="4225"/>
                    <a:pt x="13989" y="4261"/>
                  </a:cubicBezTo>
                  <a:cubicBezTo>
                    <a:pt x="14050" y="4277"/>
                    <a:pt x="14111" y="4285"/>
                    <a:pt x="14170" y="4285"/>
                  </a:cubicBezTo>
                  <a:cubicBezTo>
                    <a:pt x="14302" y="4285"/>
                    <a:pt x="14426" y="4245"/>
                    <a:pt x="14524" y="4171"/>
                  </a:cubicBezTo>
                  <a:cubicBezTo>
                    <a:pt x="14991" y="3874"/>
                    <a:pt x="15480" y="3779"/>
                    <a:pt x="15921" y="3779"/>
                  </a:cubicBezTo>
                  <a:cubicBezTo>
                    <a:pt x="16036" y="3779"/>
                    <a:pt x="16148" y="3786"/>
                    <a:pt x="16255" y="3797"/>
                  </a:cubicBezTo>
                  <a:cubicBezTo>
                    <a:pt x="14506" y="5099"/>
                    <a:pt x="14738" y="6402"/>
                    <a:pt x="14828" y="6723"/>
                  </a:cubicBezTo>
                  <a:cubicBezTo>
                    <a:pt x="14899" y="6973"/>
                    <a:pt x="15381" y="8596"/>
                    <a:pt x="17415" y="9399"/>
                  </a:cubicBezTo>
                  <a:cubicBezTo>
                    <a:pt x="17415" y="9399"/>
                    <a:pt x="17415" y="9417"/>
                    <a:pt x="17415" y="9417"/>
                  </a:cubicBezTo>
                  <a:cubicBezTo>
                    <a:pt x="18236" y="9720"/>
                    <a:pt x="18967" y="10149"/>
                    <a:pt x="19734" y="10773"/>
                  </a:cubicBezTo>
                  <a:cubicBezTo>
                    <a:pt x="21519" y="12183"/>
                    <a:pt x="23660" y="16287"/>
                    <a:pt x="23660" y="19231"/>
                  </a:cubicBezTo>
                  <a:cubicBezTo>
                    <a:pt x="23660" y="22424"/>
                    <a:pt x="22625" y="26617"/>
                    <a:pt x="17700" y="28580"/>
                  </a:cubicBezTo>
                  <a:cubicBezTo>
                    <a:pt x="16059" y="29240"/>
                    <a:pt x="14060" y="29330"/>
                    <a:pt x="12508" y="29330"/>
                  </a:cubicBezTo>
                  <a:cubicBezTo>
                    <a:pt x="10974" y="29330"/>
                    <a:pt x="8975" y="29240"/>
                    <a:pt x="7334" y="28580"/>
                  </a:cubicBezTo>
                  <a:cubicBezTo>
                    <a:pt x="2409" y="26617"/>
                    <a:pt x="1374" y="22424"/>
                    <a:pt x="1374" y="19231"/>
                  </a:cubicBezTo>
                  <a:cubicBezTo>
                    <a:pt x="1374" y="16287"/>
                    <a:pt x="3515" y="12183"/>
                    <a:pt x="5282" y="10773"/>
                  </a:cubicBezTo>
                  <a:cubicBezTo>
                    <a:pt x="6067" y="10149"/>
                    <a:pt x="6798" y="9720"/>
                    <a:pt x="7619" y="9417"/>
                  </a:cubicBezTo>
                  <a:cubicBezTo>
                    <a:pt x="7619" y="9417"/>
                    <a:pt x="7619" y="9399"/>
                    <a:pt x="7619" y="9399"/>
                  </a:cubicBezTo>
                  <a:cubicBezTo>
                    <a:pt x="9653" y="8596"/>
                    <a:pt x="10135" y="6973"/>
                    <a:pt x="10206" y="6723"/>
                  </a:cubicBezTo>
                  <a:cubicBezTo>
                    <a:pt x="10296" y="6402"/>
                    <a:pt x="10528" y="5099"/>
                    <a:pt x="8779" y="3797"/>
                  </a:cubicBezTo>
                  <a:cubicBezTo>
                    <a:pt x="8886" y="3786"/>
                    <a:pt x="8998" y="3779"/>
                    <a:pt x="9113" y="3779"/>
                  </a:cubicBezTo>
                  <a:cubicBezTo>
                    <a:pt x="9553" y="3779"/>
                    <a:pt x="10039" y="3874"/>
                    <a:pt x="10492" y="4171"/>
                  </a:cubicBezTo>
                  <a:cubicBezTo>
                    <a:pt x="10603" y="4245"/>
                    <a:pt x="10731" y="4285"/>
                    <a:pt x="10864" y="4285"/>
                  </a:cubicBezTo>
                  <a:cubicBezTo>
                    <a:pt x="10923" y="4285"/>
                    <a:pt x="10984" y="4277"/>
                    <a:pt x="11045" y="4261"/>
                  </a:cubicBezTo>
                  <a:cubicBezTo>
                    <a:pt x="11223" y="4225"/>
                    <a:pt x="11384" y="4100"/>
                    <a:pt x="11473" y="3939"/>
                  </a:cubicBezTo>
                  <a:lnTo>
                    <a:pt x="12508" y="2066"/>
                  </a:lnTo>
                  <a:close/>
                  <a:moveTo>
                    <a:pt x="12524" y="1"/>
                  </a:moveTo>
                  <a:cubicBezTo>
                    <a:pt x="12307" y="1"/>
                    <a:pt x="12089" y="112"/>
                    <a:pt x="11919" y="335"/>
                  </a:cubicBezTo>
                  <a:lnTo>
                    <a:pt x="10599" y="2690"/>
                  </a:lnTo>
                  <a:cubicBezTo>
                    <a:pt x="10108" y="2489"/>
                    <a:pt x="9618" y="2415"/>
                    <a:pt x="9161" y="2415"/>
                  </a:cubicBezTo>
                  <a:cubicBezTo>
                    <a:pt x="7874" y="2415"/>
                    <a:pt x="6846" y="3008"/>
                    <a:pt x="6781" y="3047"/>
                  </a:cubicBezTo>
                  <a:cubicBezTo>
                    <a:pt x="6566" y="3172"/>
                    <a:pt x="6442" y="3404"/>
                    <a:pt x="6442" y="3672"/>
                  </a:cubicBezTo>
                  <a:cubicBezTo>
                    <a:pt x="6459" y="3922"/>
                    <a:pt x="6602" y="4136"/>
                    <a:pt x="6834" y="4243"/>
                  </a:cubicBezTo>
                  <a:cubicBezTo>
                    <a:pt x="8654" y="5099"/>
                    <a:pt x="8975" y="5974"/>
                    <a:pt x="8886" y="6330"/>
                  </a:cubicBezTo>
                  <a:cubicBezTo>
                    <a:pt x="8868" y="6366"/>
                    <a:pt x="8886" y="6348"/>
                    <a:pt x="8868" y="6402"/>
                  </a:cubicBezTo>
                  <a:cubicBezTo>
                    <a:pt x="8850" y="6455"/>
                    <a:pt x="8583" y="7562"/>
                    <a:pt x="7120" y="8132"/>
                  </a:cubicBezTo>
                  <a:cubicBezTo>
                    <a:pt x="6192" y="8489"/>
                    <a:pt x="5317" y="9007"/>
                    <a:pt x="4443" y="9703"/>
                  </a:cubicBezTo>
                  <a:cubicBezTo>
                    <a:pt x="2338" y="11380"/>
                    <a:pt x="0" y="15805"/>
                    <a:pt x="0" y="19231"/>
                  </a:cubicBezTo>
                  <a:cubicBezTo>
                    <a:pt x="0" y="22192"/>
                    <a:pt x="893" y="27492"/>
                    <a:pt x="6816" y="29865"/>
                  </a:cubicBezTo>
                  <a:cubicBezTo>
                    <a:pt x="8690" y="30596"/>
                    <a:pt x="10849" y="30703"/>
                    <a:pt x="12508" y="30703"/>
                  </a:cubicBezTo>
                  <a:cubicBezTo>
                    <a:pt x="14185" y="30703"/>
                    <a:pt x="16344" y="30596"/>
                    <a:pt x="18218" y="29865"/>
                  </a:cubicBezTo>
                  <a:cubicBezTo>
                    <a:pt x="24141" y="27492"/>
                    <a:pt x="25034" y="22192"/>
                    <a:pt x="25034" y="19231"/>
                  </a:cubicBezTo>
                  <a:cubicBezTo>
                    <a:pt x="25034" y="15805"/>
                    <a:pt x="22696" y="11380"/>
                    <a:pt x="20591" y="9703"/>
                  </a:cubicBezTo>
                  <a:cubicBezTo>
                    <a:pt x="19717" y="9007"/>
                    <a:pt x="18842" y="8489"/>
                    <a:pt x="17914" y="8132"/>
                  </a:cubicBezTo>
                  <a:cubicBezTo>
                    <a:pt x="16451" y="7544"/>
                    <a:pt x="16166" y="6455"/>
                    <a:pt x="16166" y="6420"/>
                  </a:cubicBezTo>
                  <a:cubicBezTo>
                    <a:pt x="16148" y="6366"/>
                    <a:pt x="16166" y="6366"/>
                    <a:pt x="16148" y="6330"/>
                  </a:cubicBezTo>
                  <a:cubicBezTo>
                    <a:pt x="16059" y="5974"/>
                    <a:pt x="16380" y="5099"/>
                    <a:pt x="18200" y="4243"/>
                  </a:cubicBezTo>
                  <a:cubicBezTo>
                    <a:pt x="18432" y="4136"/>
                    <a:pt x="18575" y="3922"/>
                    <a:pt x="18592" y="3672"/>
                  </a:cubicBezTo>
                  <a:cubicBezTo>
                    <a:pt x="18592" y="3404"/>
                    <a:pt x="18468" y="3172"/>
                    <a:pt x="18253" y="3047"/>
                  </a:cubicBezTo>
                  <a:cubicBezTo>
                    <a:pt x="18188" y="3008"/>
                    <a:pt x="17160" y="2415"/>
                    <a:pt x="15873" y="2415"/>
                  </a:cubicBezTo>
                  <a:cubicBezTo>
                    <a:pt x="15416" y="2415"/>
                    <a:pt x="14926" y="2489"/>
                    <a:pt x="14435" y="2690"/>
                  </a:cubicBezTo>
                  <a:lnTo>
                    <a:pt x="13115" y="335"/>
                  </a:lnTo>
                  <a:cubicBezTo>
                    <a:pt x="12954" y="112"/>
                    <a:pt x="12740" y="1"/>
                    <a:pt x="12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6"/>
          <p:cNvSpPr/>
          <p:nvPr/>
        </p:nvSpPr>
        <p:spPr>
          <a:xfrm rot="-3144039">
            <a:off x="7881919" y="-138171"/>
            <a:ext cx="584106" cy="554985"/>
          </a:xfrm>
          <a:custGeom>
            <a:avLst/>
            <a:gdLst/>
            <a:ahLst/>
            <a:cxnLst/>
            <a:rect l="l" t="t" r="r" b="b"/>
            <a:pathLst>
              <a:path w="7022" h="6671" extrusionOk="0">
                <a:moveTo>
                  <a:pt x="3015" y="868"/>
                </a:moveTo>
                <a:cubicBezTo>
                  <a:pt x="3190" y="868"/>
                  <a:pt x="3334" y="889"/>
                  <a:pt x="3408" y="925"/>
                </a:cubicBezTo>
                <a:cubicBezTo>
                  <a:pt x="3426" y="1006"/>
                  <a:pt x="3444" y="1131"/>
                  <a:pt x="3462" y="1238"/>
                </a:cubicBezTo>
                <a:cubicBezTo>
                  <a:pt x="3515" y="1630"/>
                  <a:pt x="3578" y="2076"/>
                  <a:pt x="3934" y="2281"/>
                </a:cubicBezTo>
                <a:cubicBezTo>
                  <a:pt x="4015" y="2327"/>
                  <a:pt x="4125" y="2367"/>
                  <a:pt x="4263" y="2367"/>
                </a:cubicBezTo>
                <a:cubicBezTo>
                  <a:pt x="4368" y="2367"/>
                  <a:pt x="4491" y="2343"/>
                  <a:pt x="4630" y="2281"/>
                </a:cubicBezTo>
                <a:cubicBezTo>
                  <a:pt x="4773" y="2219"/>
                  <a:pt x="4889" y="2157"/>
                  <a:pt x="4996" y="2103"/>
                </a:cubicBezTo>
                <a:cubicBezTo>
                  <a:pt x="5209" y="1996"/>
                  <a:pt x="5310" y="1950"/>
                  <a:pt x="5390" y="1950"/>
                </a:cubicBezTo>
                <a:cubicBezTo>
                  <a:pt x="5450" y="1950"/>
                  <a:pt x="5499" y="1977"/>
                  <a:pt x="5576" y="2023"/>
                </a:cubicBezTo>
                <a:cubicBezTo>
                  <a:pt x="5915" y="2228"/>
                  <a:pt x="6138" y="2594"/>
                  <a:pt x="6138" y="2710"/>
                </a:cubicBezTo>
                <a:cubicBezTo>
                  <a:pt x="6022" y="2799"/>
                  <a:pt x="5897" y="2888"/>
                  <a:pt x="5772" y="2959"/>
                </a:cubicBezTo>
                <a:cubicBezTo>
                  <a:pt x="5451" y="3165"/>
                  <a:pt x="5085" y="3397"/>
                  <a:pt x="4960" y="3852"/>
                </a:cubicBezTo>
                <a:cubicBezTo>
                  <a:pt x="4835" y="4298"/>
                  <a:pt x="5121" y="4592"/>
                  <a:pt x="5281" y="4770"/>
                </a:cubicBezTo>
                <a:cubicBezTo>
                  <a:pt x="5424" y="4922"/>
                  <a:pt x="5504" y="5011"/>
                  <a:pt x="5522" y="5172"/>
                </a:cubicBezTo>
                <a:cubicBezTo>
                  <a:pt x="5522" y="5190"/>
                  <a:pt x="5496" y="5288"/>
                  <a:pt x="5326" y="5422"/>
                </a:cubicBezTo>
                <a:cubicBezTo>
                  <a:pt x="5041" y="5671"/>
                  <a:pt x="4657" y="5796"/>
                  <a:pt x="4523" y="5796"/>
                </a:cubicBezTo>
                <a:cubicBezTo>
                  <a:pt x="4425" y="5716"/>
                  <a:pt x="4282" y="5439"/>
                  <a:pt x="4202" y="5279"/>
                </a:cubicBezTo>
                <a:cubicBezTo>
                  <a:pt x="4006" y="4913"/>
                  <a:pt x="3827" y="4565"/>
                  <a:pt x="3453" y="4565"/>
                </a:cubicBezTo>
                <a:cubicBezTo>
                  <a:pt x="3033" y="4565"/>
                  <a:pt x="2900" y="4984"/>
                  <a:pt x="2766" y="5386"/>
                </a:cubicBezTo>
                <a:cubicBezTo>
                  <a:pt x="2730" y="5502"/>
                  <a:pt x="2668" y="5689"/>
                  <a:pt x="2614" y="5796"/>
                </a:cubicBezTo>
                <a:cubicBezTo>
                  <a:pt x="2471" y="5787"/>
                  <a:pt x="2204" y="5752"/>
                  <a:pt x="1909" y="5671"/>
                </a:cubicBezTo>
                <a:cubicBezTo>
                  <a:pt x="1481" y="5555"/>
                  <a:pt x="1294" y="5422"/>
                  <a:pt x="1240" y="5368"/>
                </a:cubicBezTo>
                <a:cubicBezTo>
                  <a:pt x="1240" y="5297"/>
                  <a:pt x="1249" y="5225"/>
                  <a:pt x="1249" y="5154"/>
                </a:cubicBezTo>
                <a:cubicBezTo>
                  <a:pt x="1285" y="4663"/>
                  <a:pt x="1321" y="4271"/>
                  <a:pt x="1178" y="3950"/>
                </a:cubicBezTo>
                <a:cubicBezTo>
                  <a:pt x="1080" y="3718"/>
                  <a:pt x="1044" y="3566"/>
                  <a:pt x="1071" y="3459"/>
                </a:cubicBezTo>
                <a:cubicBezTo>
                  <a:pt x="1285" y="3388"/>
                  <a:pt x="1570" y="3245"/>
                  <a:pt x="1695" y="2951"/>
                </a:cubicBezTo>
                <a:cubicBezTo>
                  <a:pt x="1775" y="2754"/>
                  <a:pt x="1811" y="2442"/>
                  <a:pt x="1508" y="2049"/>
                </a:cubicBezTo>
                <a:cubicBezTo>
                  <a:pt x="1410" y="1925"/>
                  <a:pt x="1374" y="1818"/>
                  <a:pt x="1383" y="1728"/>
                </a:cubicBezTo>
                <a:cubicBezTo>
                  <a:pt x="1419" y="1505"/>
                  <a:pt x="1838" y="1220"/>
                  <a:pt x="1972" y="1131"/>
                </a:cubicBezTo>
                <a:cubicBezTo>
                  <a:pt x="2241" y="944"/>
                  <a:pt x="2682" y="868"/>
                  <a:pt x="3015" y="868"/>
                </a:cubicBezTo>
                <a:close/>
                <a:moveTo>
                  <a:pt x="2999" y="1"/>
                </a:moveTo>
                <a:cubicBezTo>
                  <a:pt x="2461" y="1"/>
                  <a:pt x="1863" y="154"/>
                  <a:pt x="1481" y="417"/>
                </a:cubicBezTo>
                <a:cubicBezTo>
                  <a:pt x="1053" y="702"/>
                  <a:pt x="616" y="1068"/>
                  <a:pt x="527" y="1595"/>
                </a:cubicBezTo>
                <a:cubicBezTo>
                  <a:pt x="482" y="1925"/>
                  <a:pt x="580" y="2255"/>
                  <a:pt x="821" y="2576"/>
                </a:cubicBezTo>
                <a:cubicBezTo>
                  <a:pt x="839" y="2585"/>
                  <a:pt x="848" y="2603"/>
                  <a:pt x="857" y="2612"/>
                </a:cubicBezTo>
                <a:cubicBezTo>
                  <a:pt x="812" y="2629"/>
                  <a:pt x="767" y="2647"/>
                  <a:pt x="723" y="2647"/>
                </a:cubicBezTo>
                <a:lnTo>
                  <a:pt x="553" y="2674"/>
                </a:lnTo>
                <a:lnTo>
                  <a:pt x="437" y="2817"/>
                </a:lnTo>
                <a:cubicBezTo>
                  <a:pt x="0" y="3388"/>
                  <a:pt x="277" y="4039"/>
                  <a:pt x="384" y="4289"/>
                </a:cubicBezTo>
                <a:cubicBezTo>
                  <a:pt x="437" y="4414"/>
                  <a:pt x="411" y="4744"/>
                  <a:pt x="393" y="5092"/>
                </a:cubicBezTo>
                <a:cubicBezTo>
                  <a:pt x="384" y="5172"/>
                  <a:pt x="375" y="5261"/>
                  <a:pt x="366" y="5359"/>
                </a:cubicBezTo>
                <a:cubicBezTo>
                  <a:pt x="357" y="5520"/>
                  <a:pt x="393" y="5761"/>
                  <a:pt x="643" y="6001"/>
                </a:cubicBezTo>
                <a:cubicBezTo>
                  <a:pt x="1106" y="6448"/>
                  <a:pt x="2230" y="6671"/>
                  <a:pt x="2703" y="6671"/>
                </a:cubicBezTo>
                <a:cubicBezTo>
                  <a:pt x="2739" y="6671"/>
                  <a:pt x="2784" y="6671"/>
                  <a:pt x="2810" y="6662"/>
                </a:cubicBezTo>
                <a:cubicBezTo>
                  <a:pt x="3212" y="6617"/>
                  <a:pt x="3390" y="6242"/>
                  <a:pt x="3524" y="5850"/>
                </a:cubicBezTo>
                <a:cubicBezTo>
                  <a:pt x="3685" y="6153"/>
                  <a:pt x="3872" y="6448"/>
                  <a:pt x="4148" y="6581"/>
                </a:cubicBezTo>
                <a:cubicBezTo>
                  <a:pt x="4261" y="6639"/>
                  <a:pt x="4388" y="6663"/>
                  <a:pt x="4520" y="6663"/>
                </a:cubicBezTo>
                <a:cubicBezTo>
                  <a:pt x="4962" y="6663"/>
                  <a:pt x="5464" y="6394"/>
                  <a:pt x="5719" y="6216"/>
                </a:cubicBezTo>
                <a:cubicBezTo>
                  <a:pt x="6200" y="5877"/>
                  <a:pt x="6432" y="5466"/>
                  <a:pt x="6388" y="5065"/>
                </a:cubicBezTo>
                <a:cubicBezTo>
                  <a:pt x="6325" y="4619"/>
                  <a:pt x="6075" y="4351"/>
                  <a:pt x="5915" y="4173"/>
                </a:cubicBezTo>
                <a:cubicBezTo>
                  <a:pt x="5879" y="4137"/>
                  <a:pt x="5826" y="4083"/>
                  <a:pt x="5808" y="4057"/>
                </a:cubicBezTo>
                <a:cubicBezTo>
                  <a:pt x="5852" y="3932"/>
                  <a:pt x="6031" y="3825"/>
                  <a:pt x="6236" y="3691"/>
                </a:cubicBezTo>
                <a:cubicBezTo>
                  <a:pt x="6379" y="3602"/>
                  <a:pt x="6539" y="3504"/>
                  <a:pt x="6691" y="3379"/>
                </a:cubicBezTo>
                <a:cubicBezTo>
                  <a:pt x="6914" y="3200"/>
                  <a:pt x="7021" y="2942"/>
                  <a:pt x="7003" y="2656"/>
                </a:cubicBezTo>
                <a:cubicBezTo>
                  <a:pt x="6968" y="2130"/>
                  <a:pt x="6486" y="1568"/>
                  <a:pt x="6031" y="1282"/>
                </a:cubicBezTo>
                <a:cubicBezTo>
                  <a:pt x="5795" y="1138"/>
                  <a:pt x="5587" y="1084"/>
                  <a:pt x="5397" y="1084"/>
                </a:cubicBezTo>
                <a:cubicBezTo>
                  <a:pt x="5105" y="1084"/>
                  <a:pt x="4856" y="1212"/>
                  <a:pt x="4612" y="1336"/>
                </a:cubicBezTo>
                <a:cubicBezTo>
                  <a:pt x="4532" y="1371"/>
                  <a:pt x="4452" y="1407"/>
                  <a:pt x="4372" y="1452"/>
                </a:cubicBezTo>
                <a:cubicBezTo>
                  <a:pt x="4345" y="1354"/>
                  <a:pt x="4327" y="1211"/>
                  <a:pt x="4318" y="1122"/>
                </a:cubicBezTo>
                <a:cubicBezTo>
                  <a:pt x="4291" y="934"/>
                  <a:pt x="4264" y="747"/>
                  <a:pt x="4211" y="586"/>
                </a:cubicBezTo>
                <a:cubicBezTo>
                  <a:pt x="4148" y="426"/>
                  <a:pt x="4006" y="203"/>
                  <a:pt x="3631" y="87"/>
                </a:cubicBezTo>
                <a:cubicBezTo>
                  <a:pt x="3445" y="28"/>
                  <a:pt x="3227" y="1"/>
                  <a:pt x="2999" y="1"/>
                </a:cubicBezTo>
                <a:close/>
              </a:path>
            </a:pathLst>
          </a:custGeom>
          <a:solidFill>
            <a:srgbClr val="4A9E4A"/>
          </a:solidFill>
          <a:ln w="38100" cap="flat" cmpd="sng">
            <a:solidFill>
              <a:srgbClr val="481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16"/>
          <p:cNvGrpSpPr/>
          <p:nvPr/>
        </p:nvGrpSpPr>
        <p:grpSpPr>
          <a:xfrm>
            <a:off x="-516891" y="296423"/>
            <a:ext cx="988295" cy="1014625"/>
            <a:chOff x="8095121" y="-207949"/>
            <a:chExt cx="1595825" cy="1638342"/>
          </a:xfrm>
        </p:grpSpPr>
        <p:grpSp>
          <p:nvGrpSpPr>
            <p:cNvPr id="428" name="Google Shape;428;p16"/>
            <p:cNvGrpSpPr/>
            <p:nvPr/>
          </p:nvGrpSpPr>
          <p:grpSpPr>
            <a:xfrm rot="-2264766">
              <a:off x="8376220" y="-24641"/>
              <a:ext cx="1033628" cy="1271725"/>
              <a:chOff x="8713775" y="1167925"/>
              <a:chExt cx="720425" cy="886375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713775" y="1167925"/>
                <a:ext cx="720425" cy="886375"/>
              </a:xfrm>
              <a:custGeom>
                <a:avLst/>
                <a:gdLst/>
                <a:ahLst/>
                <a:cxnLst/>
                <a:rect l="l" t="t" r="r" b="b"/>
                <a:pathLst>
                  <a:path w="28817" h="35455" extrusionOk="0">
                    <a:moveTo>
                      <a:pt x="12436" y="1535"/>
                    </a:moveTo>
                    <a:cubicBezTo>
                      <a:pt x="13864" y="1535"/>
                      <a:pt x="15024" y="2695"/>
                      <a:pt x="15024" y="4122"/>
                    </a:cubicBezTo>
                    <a:lnTo>
                      <a:pt x="15024" y="7959"/>
                    </a:lnTo>
                    <a:cubicBezTo>
                      <a:pt x="14827" y="7959"/>
                      <a:pt x="14613" y="7941"/>
                      <a:pt x="14399" y="7941"/>
                    </a:cubicBezTo>
                    <a:cubicBezTo>
                      <a:pt x="14221" y="7941"/>
                      <a:pt x="14042" y="7941"/>
                      <a:pt x="13864" y="7959"/>
                    </a:cubicBezTo>
                    <a:lnTo>
                      <a:pt x="13864" y="5175"/>
                    </a:lnTo>
                    <a:cubicBezTo>
                      <a:pt x="13882" y="4890"/>
                      <a:pt x="13917" y="3551"/>
                      <a:pt x="12990" y="2945"/>
                    </a:cubicBezTo>
                    <a:cubicBezTo>
                      <a:pt x="12707" y="2765"/>
                      <a:pt x="12396" y="2668"/>
                      <a:pt x="12045" y="2668"/>
                    </a:cubicBezTo>
                    <a:cubicBezTo>
                      <a:pt x="11908" y="2668"/>
                      <a:pt x="11765" y="2683"/>
                      <a:pt x="11616" y="2713"/>
                    </a:cubicBezTo>
                    <a:lnTo>
                      <a:pt x="11616" y="1660"/>
                    </a:lnTo>
                    <a:cubicBezTo>
                      <a:pt x="11883" y="1571"/>
                      <a:pt x="12169" y="1535"/>
                      <a:pt x="12436" y="1535"/>
                    </a:cubicBezTo>
                    <a:close/>
                    <a:moveTo>
                      <a:pt x="7869" y="10314"/>
                    </a:moveTo>
                    <a:lnTo>
                      <a:pt x="7869" y="10314"/>
                    </a:lnTo>
                    <a:cubicBezTo>
                      <a:pt x="7744" y="10457"/>
                      <a:pt x="7619" y="10617"/>
                      <a:pt x="7512" y="10778"/>
                    </a:cubicBezTo>
                    <a:cubicBezTo>
                      <a:pt x="5799" y="13151"/>
                      <a:pt x="5781" y="16898"/>
                      <a:pt x="7476" y="21947"/>
                    </a:cubicBezTo>
                    <a:cubicBezTo>
                      <a:pt x="8119" y="23856"/>
                      <a:pt x="8565" y="25748"/>
                      <a:pt x="8957" y="27425"/>
                    </a:cubicBezTo>
                    <a:cubicBezTo>
                      <a:pt x="9171" y="28281"/>
                      <a:pt x="9368" y="29084"/>
                      <a:pt x="9564" y="29834"/>
                    </a:cubicBezTo>
                    <a:cubicBezTo>
                      <a:pt x="9921" y="31207"/>
                      <a:pt x="10367" y="32599"/>
                      <a:pt x="11116" y="33670"/>
                    </a:cubicBezTo>
                    <a:cubicBezTo>
                      <a:pt x="10884" y="33741"/>
                      <a:pt x="10670" y="33795"/>
                      <a:pt x="10438" y="33812"/>
                    </a:cubicBezTo>
                    <a:cubicBezTo>
                      <a:pt x="10297" y="33831"/>
                      <a:pt x="10161" y="33840"/>
                      <a:pt x="10029" y="33840"/>
                    </a:cubicBezTo>
                    <a:cubicBezTo>
                      <a:pt x="7859" y="33840"/>
                      <a:pt x="6881" y="31360"/>
                      <a:pt x="5299" y="26818"/>
                    </a:cubicBezTo>
                    <a:cubicBezTo>
                      <a:pt x="4871" y="25551"/>
                      <a:pt x="4407" y="24249"/>
                      <a:pt x="3854" y="22857"/>
                    </a:cubicBezTo>
                    <a:cubicBezTo>
                      <a:pt x="1963" y="18057"/>
                      <a:pt x="1588" y="14632"/>
                      <a:pt x="2748" y="12687"/>
                    </a:cubicBezTo>
                    <a:cubicBezTo>
                      <a:pt x="3729" y="11027"/>
                      <a:pt x="5692" y="10581"/>
                      <a:pt x="7494" y="10349"/>
                    </a:cubicBezTo>
                    <a:cubicBezTo>
                      <a:pt x="7637" y="10332"/>
                      <a:pt x="7762" y="10332"/>
                      <a:pt x="7869" y="10314"/>
                    </a:cubicBezTo>
                    <a:close/>
                    <a:moveTo>
                      <a:pt x="20930" y="10314"/>
                    </a:moveTo>
                    <a:lnTo>
                      <a:pt x="20930" y="10314"/>
                    </a:lnTo>
                    <a:cubicBezTo>
                      <a:pt x="21054" y="10332"/>
                      <a:pt x="21179" y="10332"/>
                      <a:pt x="21304" y="10349"/>
                    </a:cubicBezTo>
                    <a:cubicBezTo>
                      <a:pt x="23106" y="10581"/>
                      <a:pt x="25087" y="11027"/>
                      <a:pt x="26068" y="12687"/>
                    </a:cubicBezTo>
                    <a:cubicBezTo>
                      <a:pt x="27228" y="14632"/>
                      <a:pt x="26853" y="18057"/>
                      <a:pt x="24944" y="22857"/>
                    </a:cubicBezTo>
                    <a:cubicBezTo>
                      <a:pt x="24409" y="24249"/>
                      <a:pt x="23945" y="25551"/>
                      <a:pt x="23517" y="26818"/>
                    </a:cubicBezTo>
                    <a:cubicBezTo>
                      <a:pt x="21936" y="31360"/>
                      <a:pt x="20957" y="33840"/>
                      <a:pt x="18787" y="33840"/>
                    </a:cubicBezTo>
                    <a:cubicBezTo>
                      <a:pt x="18655" y="33840"/>
                      <a:pt x="18519" y="33831"/>
                      <a:pt x="18378" y="33812"/>
                    </a:cubicBezTo>
                    <a:cubicBezTo>
                      <a:pt x="18146" y="33795"/>
                      <a:pt x="17914" y="33741"/>
                      <a:pt x="17700" y="33670"/>
                    </a:cubicBezTo>
                    <a:cubicBezTo>
                      <a:pt x="17861" y="33438"/>
                      <a:pt x="18003" y="33188"/>
                      <a:pt x="18146" y="32920"/>
                    </a:cubicBezTo>
                    <a:cubicBezTo>
                      <a:pt x="18878" y="31511"/>
                      <a:pt x="19324" y="29619"/>
                      <a:pt x="19841" y="27425"/>
                    </a:cubicBezTo>
                    <a:cubicBezTo>
                      <a:pt x="20252" y="25748"/>
                      <a:pt x="20698" y="23856"/>
                      <a:pt x="21340" y="21947"/>
                    </a:cubicBezTo>
                    <a:cubicBezTo>
                      <a:pt x="23017" y="16898"/>
                      <a:pt x="23017" y="13151"/>
                      <a:pt x="21304" y="10778"/>
                    </a:cubicBezTo>
                    <a:cubicBezTo>
                      <a:pt x="21197" y="10617"/>
                      <a:pt x="21072" y="10457"/>
                      <a:pt x="20930" y="10314"/>
                    </a:cubicBezTo>
                    <a:close/>
                    <a:moveTo>
                      <a:pt x="14399" y="9475"/>
                    </a:moveTo>
                    <a:cubicBezTo>
                      <a:pt x="17111" y="9475"/>
                      <a:pt x="19020" y="10225"/>
                      <a:pt x="20055" y="11670"/>
                    </a:cubicBezTo>
                    <a:cubicBezTo>
                      <a:pt x="21465" y="13615"/>
                      <a:pt x="21393" y="16916"/>
                      <a:pt x="19877" y="21448"/>
                    </a:cubicBezTo>
                    <a:cubicBezTo>
                      <a:pt x="19217" y="23428"/>
                      <a:pt x="18753" y="25355"/>
                      <a:pt x="18360" y="27068"/>
                    </a:cubicBezTo>
                    <a:cubicBezTo>
                      <a:pt x="17272" y="31564"/>
                      <a:pt x="16612" y="33920"/>
                      <a:pt x="14399" y="33920"/>
                    </a:cubicBezTo>
                    <a:cubicBezTo>
                      <a:pt x="12811" y="33920"/>
                      <a:pt x="11937" y="32742"/>
                      <a:pt x="11045" y="29441"/>
                    </a:cubicBezTo>
                    <a:cubicBezTo>
                      <a:pt x="10848" y="28710"/>
                      <a:pt x="10652" y="27907"/>
                      <a:pt x="10456" y="27068"/>
                    </a:cubicBezTo>
                    <a:cubicBezTo>
                      <a:pt x="10046" y="25355"/>
                      <a:pt x="9599" y="23428"/>
                      <a:pt x="8939" y="21448"/>
                    </a:cubicBezTo>
                    <a:cubicBezTo>
                      <a:pt x="7405" y="16916"/>
                      <a:pt x="7351" y="13615"/>
                      <a:pt x="8761" y="11670"/>
                    </a:cubicBezTo>
                    <a:cubicBezTo>
                      <a:pt x="9796" y="10225"/>
                      <a:pt x="11705" y="9475"/>
                      <a:pt x="14399" y="9475"/>
                    </a:cubicBezTo>
                    <a:close/>
                    <a:moveTo>
                      <a:pt x="12436" y="1"/>
                    </a:moveTo>
                    <a:cubicBezTo>
                      <a:pt x="11758" y="1"/>
                      <a:pt x="11080" y="161"/>
                      <a:pt x="10492" y="482"/>
                    </a:cubicBezTo>
                    <a:cubicBezTo>
                      <a:pt x="10242" y="625"/>
                      <a:pt x="10081" y="875"/>
                      <a:pt x="10081" y="1160"/>
                    </a:cubicBezTo>
                    <a:lnTo>
                      <a:pt x="10081" y="3819"/>
                    </a:lnTo>
                    <a:cubicBezTo>
                      <a:pt x="10081" y="4105"/>
                      <a:pt x="10224" y="4354"/>
                      <a:pt x="10456" y="4497"/>
                    </a:cubicBezTo>
                    <a:cubicBezTo>
                      <a:pt x="10585" y="4562"/>
                      <a:pt x="10724" y="4598"/>
                      <a:pt x="10859" y="4598"/>
                    </a:cubicBezTo>
                    <a:cubicBezTo>
                      <a:pt x="10986" y="4598"/>
                      <a:pt x="11111" y="4566"/>
                      <a:pt x="11223" y="4497"/>
                    </a:cubicBezTo>
                    <a:cubicBezTo>
                      <a:pt x="11646" y="4267"/>
                      <a:pt x="11912" y="4211"/>
                      <a:pt x="12049" y="4211"/>
                    </a:cubicBezTo>
                    <a:cubicBezTo>
                      <a:pt x="12102" y="4211"/>
                      <a:pt x="12136" y="4219"/>
                      <a:pt x="12151" y="4229"/>
                    </a:cubicBezTo>
                    <a:cubicBezTo>
                      <a:pt x="12258" y="4301"/>
                      <a:pt x="12347" y="4729"/>
                      <a:pt x="12329" y="5068"/>
                    </a:cubicBezTo>
                    <a:cubicBezTo>
                      <a:pt x="12329" y="5104"/>
                      <a:pt x="12329" y="5122"/>
                      <a:pt x="12329" y="5139"/>
                    </a:cubicBezTo>
                    <a:lnTo>
                      <a:pt x="12329" y="8101"/>
                    </a:lnTo>
                    <a:cubicBezTo>
                      <a:pt x="11419" y="8244"/>
                      <a:pt x="10599" y="8476"/>
                      <a:pt x="9885" y="8815"/>
                    </a:cubicBezTo>
                    <a:cubicBezTo>
                      <a:pt x="9475" y="8751"/>
                      <a:pt x="9108" y="8723"/>
                      <a:pt x="8741" y="8723"/>
                    </a:cubicBezTo>
                    <a:cubicBezTo>
                      <a:pt x="8293" y="8723"/>
                      <a:pt x="7845" y="8764"/>
                      <a:pt x="7316" y="8833"/>
                    </a:cubicBezTo>
                    <a:cubicBezTo>
                      <a:pt x="5264" y="9083"/>
                      <a:pt x="2748" y="9671"/>
                      <a:pt x="1428" y="11902"/>
                    </a:cubicBezTo>
                    <a:cubicBezTo>
                      <a:pt x="0" y="14311"/>
                      <a:pt x="321" y="18075"/>
                      <a:pt x="2427" y="23428"/>
                    </a:cubicBezTo>
                    <a:cubicBezTo>
                      <a:pt x="2962" y="24784"/>
                      <a:pt x="3408" y="26069"/>
                      <a:pt x="3854" y="27318"/>
                    </a:cubicBezTo>
                    <a:cubicBezTo>
                      <a:pt x="4675" y="29655"/>
                      <a:pt x="5371" y="31689"/>
                      <a:pt x="6316" y="33117"/>
                    </a:cubicBezTo>
                    <a:cubicBezTo>
                      <a:pt x="7316" y="34633"/>
                      <a:pt x="8529" y="35383"/>
                      <a:pt x="10028" y="35383"/>
                    </a:cubicBezTo>
                    <a:cubicBezTo>
                      <a:pt x="10224" y="35383"/>
                      <a:pt x="10420" y="35365"/>
                      <a:pt x="10634" y="35347"/>
                    </a:cubicBezTo>
                    <a:cubicBezTo>
                      <a:pt x="11205" y="35276"/>
                      <a:pt x="11758" y="35097"/>
                      <a:pt x="12276" y="34847"/>
                    </a:cubicBezTo>
                    <a:cubicBezTo>
                      <a:pt x="12847" y="35222"/>
                      <a:pt x="13543" y="35454"/>
                      <a:pt x="14399" y="35454"/>
                    </a:cubicBezTo>
                    <a:cubicBezTo>
                      <a:pt x="15220" y="35454"/>
                      <a:pt x="15916" y="35258"/>
                      <a:pt x="16540" y="34847"/>
                    </a:cubicBezTo>
                    <a:cubicBezTo>
                      <a:pt x="17058" y="35097"/>
                      <a:pt x="17611" y="35276"/>
                      <a:pt x="18182" y="35347"/>
                    </a:cubicBezTo>
                    <a:cubicBezTo>
                      <a:pt x="18396" y="35365"/>
                      <a:pt x="18592" y="35383"/>
                      <a:pt x="18788" y="35383"/>
                    </a:cubicBezTo>
                    <a:cubicBezTo>
                      <a:pt x="20287" y="35383"/>
                      <a:pt x="21501" y="34633"/>
                      <a:pt x="22500" y="33117"/>
                    </a:cubicBezTo>
                    <a:cubicBezTo>
                      <a:pt x="23445" y="31689"/>
                      <a:pt x="24141" y="29655"/>
                      <a:pt x="24962" y="27318"/>
                    </a:cubicBezTo>
                    <a:cubicBezTo>
                      <a:pt x="25390" y="26069"/>
                      <a:pt x="25836" y="24784"/>
                      <a:pt x="26372" y="23428"/>
                    </a:cubicBezTo>
                    <a:cubicBezTo>
                      <a:pt x="28495" y="18075"/>
                      <a:pt x="28816" y="14311"/>
                      <a:pt x="27389" y="11902"/>
                    </a:cubicBezTo>
                    <a:cubicBezTo>
                      <a:pt x="26068" y="9671"/>
                      <a:pt x="23552" y="9083"/>
                      <a:pt x="21501" y="8833"/>
                    </a:cubicBezTo>
                    <a:cubicBezTo>
                      <a:pt x="20971" y="8764"/>
                      <a:pt x="20523" y="8723"/>
                      <a:pt x="20072" y="8723"/>
                    </a:cubicBezTo>
                    <a:cubicBezTo>
                      <a:pt x="19703" y="8723"/>
                      <a:pt x="19332" y="8751"/>
                      <a:pt x="18913" y="8815"/>
                    </a:cubicBezTo>
                    <a:cubicBezTo>
                      <a:pt x="18235" y="8494"/>
                      <a:pt x="17450" y="8244"/>
                      <a:pt x="16576" y="8101"/>
                    </a:cubicBezTo>
                    <a:lnTo>
                      <a:pt x="16576" y="4122"/>
                    </a:lnTo>
                    <a:cubicBezTo>
                      <a:pt x="16576" y="1839"/>
                      <a:pt x="14720" y="1"/>
                      <a:pt x="12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753475" y="1425750"/>
                <a:ext cx="238225" cy="5882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23528" extrusionOk="0">
                    <a:moveTo>
                      <a:pt x="6281" y="1"/>
                    </a:moveTo>
                    <a:lnTo>
                      <a:pt x="6281" y="1"/>
                    </a:lnTo>
                    <a:cubicBezTo>
                      <a:pt x="6174" y="19"/>
                      <a:pt x="6049" y="19"/>
                      <a:pt x="5906" y="36"/>
                    </a:cubicBezTo>
                    <a:cubicBezTo>
                      <a:pt x="4104" y="268"/>
                      <a:pt x="2141" y="714"/>
                      <a:pt x="1160" y="2374"/>
                    </a:cubicBezTo>
                    <a:cubicBezTo>
                      <a:pt x="0" y="4319"/>
                      <a:pt x="375" y="7744"/>
                      <a:pt x="2266" y="12544"/>
                    </a:cubicBezTo>
                    <a:cubicBezTo>
                      <a:pt x="2819" y="13936"/>
                      <a:pt x="3283" y="15238"/>
                      <a:pt x="3711" y="16505"/>
                    </a:cubicBezTo>
                    <a:cubicBezTo>
                      <a:pt x="5293" y="21047"/>
                      <a:pt x="6271" y="23527"/>
                      <a:pt x="8441" y="23527"/>
                    </a:cubicBezTo>
                    <a:cubicBezTo>
                      <a:pt x="8573" y="23527"/>
                      <a:pt x="8709" y="23518"/>
                      <a:pt x="8850" y="23499"/>
                    </a:cubicBezTo>
                    <a:cubicBezTo>
                      <a:pt x="9082" y="23482"/>
                      <a:pt x="9296" y="23428"/>
                      <a:pt x="9528" y="23357"/>
                    </a:cubicBezTo>
                    <a:cubicBezTo>
                      <a:pt x="8779" y="22286"/>
                      <a:pt x="8333" y="20894"/>
                      <a:pt x="7976" y="19521"/>
                    </a:cubicBezTo>
                    <a:cubicBezTo>
                      <a:pt x="7780" y="18771"/>
                      <a:pt x="7583" y="17968"/>
                      <a:pt x="7369" y="17112"/>
                    </a:cubicBezTo>
                    <a:cubicBezTo>
                      <a:pt x="6977" y="15435"/>
                      <a:pt x="6531" y="13543"/>
                      <a:pt x="5888" y="11634"/>
                    </a:cubicBezTo>
                    <a:cubicBezTo>
                      <a:pt x="4193" y="6585"/>
                      <a:pt x="4211" y="2838"/>
                      <a:pt x="5924" y="465"/>
                    </a:cubicBezTo>
                    <a:cubicBezTo>
                      <a:pt x="6031" y="304"/>
                      <a:pt x="6156" y="144"/>
                      <a:pt x="6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9004150" y="1206300"/>
                <a:ext cx="85225" cy="16060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6424" extrusionOk="0">
                    <a:moveTo>
                      <a:pt x="821" y="0"/>
                    </a:moveTo>
                    <a:cubicBezTo>
                      <a:pt x="554" y="0"/>
                      <a:pt x="268" y="36"/>
                      <a:pt x="1" y="125"/>
                    </a:cubicBezTo>
                    <a:lnTo>
                      <a:pt x="1" y="1178"/>
                    </a:lnTo>
                    <a:cubicBezTo>
                      <a:pt x="150" y="1148"/>
                      <a:pt x="293" y="1133"/>
                      <a:pt x="430" y="1133"/>
                    </a:cubicBezTo>
                    <a:cubicBezTo>
                      <a:pt x="781" y="1133"/>
                      <a:pt x="1092" y="1230"/>
                      <a:pt x="1375" y="1410"/>
                    </a:cubicBezTo>
                    <a:cubicBezTo>
                      <a:pt x="2302" y="2016"/>
                      <a:pt x="2267" y="3355"/>
                      <a:pt x="2249" y="3640"/>
                    </a:cubicBezTo>
                    <a:lnTo>
                      <a:pt x="2249" y="6424"/>
                    </a:lnTo>
                    <a:cubicBezTo>
                      <a:pt x="2427" y="6406"/>
                      <a:pt x="2606" y="6406"/>
                      <a:pt x="2784" y="6406"/>
                    </a:cubicBezTo>
                    <a:cubicBezTo>
                      <a:pt x="2998" y="6406"/>
                      <a:pt x="3212" y="6424"/>
                      <a:pt x="3409" y="6424"/>
                    </a:cubicBezTo>
                    <a:lnTo>
                      <a:pt x="3409" y="2587"/>
                    </a:lnTo>
                    <a:cubicBezTo>
                      <a:pt x="3409" y="1160"/>
                      <a:pt x="2249" y="0"/>
                      <a:pt x="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8897550" y="1404800"/>
                <a:ext cx="352850" cy="611125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24445" extrusionOk="0">
                    <a:moveTo>
                      <a:pt x="7048" y="0"/>
                    </a:moveTo>
                    <a:cubicBezTo>
                      <a:pt x="4354" y="0"/>
                      <a:pt x="2445" y="750"/>
                      <a:pt x="1410" y="2195"/>
                    </a:cubicBezTo>
                    <a:cubicBezTo>
                      <a:pt x="0" y="4140"/>
                      <a:pt x="54" y="7441"/>
                      <a:pt x="1588" y="11973"/>
                    </a:cubicBezTo>
                    <a:cubicBezTo>
                      <a:pt x="2248" y="13953"/>
                      <a:pt x="2695" y="15880"/>
                      <a:pt x="3105" y="17593"/>
                    </a:cubicBezTo>
                    <a:cubicBezTo>
                      <a:pt x="3301" y="18432"/>
                      <a:pt x="3497" y="19235"/>
                      <a:pt x="3694" y="19966"/>
                    </a:cubicBezTo>
                    <a:cubicBezTo>
                      <a:pt x="4586" y="23267"/>
                      <a:pt x="5460" y="24445"/>
                      <a:pt x="7048" y="24445"/>
                    </a:cubicBezTo>
                    <a:cubicBezTo>
                      <a:pt x="9261" y="24445"/>
                      <a:pt x="9921" y="22089"/>
                      <a:pt x="11009" y="17593"/>
                    </a:cubicBezTo>
                    <a:cubicBezTo>
                      <a:pt x="11402" y="15880"/>
                      <a:pt x="11866" y="13953"/>
                      <a:pt x="12526" y="11973"/>
                    </a:cubicBezTo>
                    <a:cubicBezTo>
                      <a:pt x="14042" y="7441"/>
                      <a:pt x="14114" y="4140"/>
                      <a:pt x="12704" y="2195"/>
                    </a:cubicBezTo>
                    <a:cubicBezTo>
                      <a:pt x="11669" y="750"/>
                      <a:pt x="9760" y="0"/>
                      <a:pt x="7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9156275" y="1425750"/>
                <a:ext cx="238225" cy="5882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23528" extrusionOk="0">
                    <a:moveTo>
                      <a:pt x="3230" y="1"/>
                    </a:moveTo>
                    <a:cubicBezTo>
                      <a:pt x="3372" y="144"/>
                      <a:pt x="3497" y="304"/>
                      <a:pt x="3604" y="465"/>
                    </a:cubicBezTo>
                    <a:cubicBezTo>
                      <a:pt x="5317" y="2838"/>
                      <a:pt x="5317" y="6585"/>
                      <a:pt x="3640" y="11634"/>
                    </a:cubicBezTo>
                    <a:cubicBezTo>
                      <a:pt x="2998" y="13543"/>
                      <a:pt x="2552" y="15435"/>
                      <a:pt x="2141" y="17112"/>
                    </a:cubicBezTo>
                    <a:cubicBezTo>
                      <a:pt x="1624" y="19306"/>
                      <a:pt x="1178" y="21198"/>
                      <a:pt x="446" y="22607"/>
                    </a:cubicBezTo>
                    <a:cubicBezTo>
                      <a:pt x="303" y="22875"/>
                      <a:pt x="161" y="23125"/>
                      <a:pt x="0" y="23357"/>
                    </a:cubicBezTo>
                    <a:cubicBezTo>
                      <a:pt x="214" y="23428"/>
                      <a:pt x="446" y="23482"/>
                      <a:pt x="678" y="23499"/>
                    </a:cubicBezTo>
                    <a:cubicBezTo>
                      <a:pt x="819" y="23518"/>
                      <a:pt x="955" y="23527"/>
                      <a:pt x="1087" y="23527"/>
                    </a:cubicBezTo>
                    <a:cubicBezTo>
                      <a:pt x="3255" y="23527"/>
                      <a:pt x="4219" y="21047"/>
                      <a:pt x="5817" y="16505"/>
                    </a:cubicBezTo>
                    <a:cubicBezTo>
                      <a:pt x="6245" y="15238"/>
                      <a:pt x="6709" y="13936"/>
                      <a:pt x="7244" y="12544"/>
                    </a:cubicBezTo>
                    <a:cubicBezTo>
                      <a:pt x="9153" y="7744"/>
                      <a:pt x="9528" y="4319"/>
                      <a:pt x="8368" y="2374"/>
                    </a:cubicBezTo>
                    <a:cubicBezTo>
                      <a:pt x="7387" y="714"/>
                      <a:pt x="5406" y="268"/>
                      <a:pt x="3604" y="36"/>
                    </a:cubicBezTo>
                    <a:cubicBezTo>
                      <a:pt x="3479" y="19"/>
                      <a:pt x="3354" y="19"/>
                      <a:pt x="3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16"/>
            <p:cNvGrpSpPr/>
            <p:nvPr/>
          </p:nvGrpSpPr>
          <p:grpSpPr>
            <a:xfrm rot="-3016385">
              <a:off x="8775969" y="445645"/>
              <a:ext cx="142054" cy="549861"/>
              <a:chOff x="-431500" y="456621"/>
              <a:chExt cx="78099" cy="302331"/>
            </a:xfrm>
          </p:grpSpPr>
          <p:sp>
            <p:nvSpPr>
              <p:cNvPr id="435" name="Google Shape;435;p16"/>
              <p:cNvSpPr/>
              <p:nvPr/>
            </p:nvSpPr>
            <p:spPr>
              <a:xfrm>
                <a:off x="-431500" y="546046"/>
                <a:ext cx="44083" cy="2129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414" extrusionOk="0">
                    <a:moveTo>
                      <a:pt x="871" y="0"/>
                    </a:moveTo>
                    <a:cubicBezTo>
                      <a:pt x="788" y="0"/>
                      <a:pt x="707" y="47"/>
                      <a:pt x="678" y="155"/>
                    </a:cubicBezTo>
                    <a:cubicBezTo>
                      <a:pt x="321" y="1850"/>
                      <a:pt x="0" y="3546"/>
                      <a:pt x="393" y="5258"/>
                    </a:cubicBezTo>
                    <a:cubicBezTo>
                      <a:pt x="414" y="5366"/>
                      <a:pt x="494" y="5413"/>
                      <a:pt x="578" y="5413"/>
                    </a:cubicBezTo>
                    <a:cubicBezTo>
                      <a:pt x="702" y="5413"/>
                      <a:pt x="835" y="5311"/>
                      <a:pt x="803" y="5151"/>
                    </a:cubicBezTo>
                    <a:cubicBezTo>
                      <a:pt x="411" y="3510"/>
                      <a:pt x="732" y="1886"/>
                      <a:pt x="1089" y="262"/>
                    </a:cubicBezTo>
                    <a:cubicBezTo>
                      <a:pt x="1120" y="103"/>
                      <a:pt x="994" y="0"/>
                      <a:pt x="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-393197" y="456621"/>
                <a:ext cx="39797" cy="5887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497" extrusionOk="0">
                    <a:moveTo>
                      <a:pt x="715" y="0"/>
                    </a:moveTo>
                    <a:cubicBezTo>
                      <a:pt x="650" y="0"/>
                      <a:pt x="586" y="27"/>
                      <a:pt x="543" y="92"/>
                    </a:cubicBezTo>
                    <a:cubicBezTo>
                      <a:pt x="311" y="449"/>
                      <a:pt x="150" y="824"/>
                      <a:pt x="43" y="1234"/>
                    </a:cubicBezTo>
                    <a:cubicBezTo>
                      <a:pt x="1" y="1394"/>
                      <a:pt x="123" y="1496"/>
                      <a:pt x="244" y="1496"/>
                    </a:cubicBezTo>
                    <a:cubicBezTo>
                      <a:pt x="326" y="1496"/>
                      <a:pt x="407" y="1449"/>
                      <a:pt x="436" y="1341"/>
                    </a:cubicBezTo>
                    <a:cubicBezTo>
                      <a:pt x="543" y="966"/>
                      <a:pt x="703" y="627"/>
                      <a:pt x="900" y="306"/>
                    </a:cubicBezTo>
                    <a:cubicBezTo>
                      <a:pt x="1012" y="144"/>
                      <a:pt x="863" y="0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" name="Google Shape;437;p16"/>
          <p:cNvGrpSpPr/>
          <p:nvPr/>
        </p:nvGrpSpPr>
        <p:grpSpPr>
          <a:xfrm rot="3126073">
            <a:off x="-446820" y="4043641"/>
            <a:ext cx="848629" cy="654559"/>
            <a:chOff x="3206237" y="4273754"/>
            <a:chExt cx="855128" cy="659520"/>
          </a:xfrm>
        </p:grpSpPr>
        <p:sp>
          <p:nvSpPr>
            <p:cNvPr id="438" name="Google Shape;438;p16"/>
            <p:cNvSpPr/>
            <p:nvPr/>
          </p:nvSpPr>
          <p:spPr>
            <a:xfrm rot="-3656457">
              <a:off x="3481242" y="4199148"/>
              <a:ext cx="305118" cy="808732"/>
            </a:xfrm>
            <a:custGeom>
              <a:avLst/>
              <a:gdLst/>
              <a:ahLst/>
              <a:cxnLst/>
              <a:rect l="l" t="t" r="r" b="b"/>
              <a:pathLst>
                <a:path w="12205" h="32350" extrusionOk="0">
                  <a:moveTo>
                    <a:pt x="4533" y="1374"/>
                  </a:moveTo>
                  <a:cubicBezTo>
                    <a:pt x="4426" y="2302"/>
                    <a:pt x="4122" y="2855"/>
                    <a:pt x="3783" y="3462"/>
                  </a:cubicBezTo>
                  <a:cubicBezTo>
                    <a:pt x="3355" y="4265"/>
                    <a:pt x="2838" y="5157"/>
                    <a:pt x="2838" y="6888"/>
                  </a:cubicBezTo>
                  <a:cubicBezTo>
                    <a:pt x="2838" y="8618"/>
                    <a:pt x="3355" y="9528"/>
                    <a:pt x="3783" y="10313"/>
                  </a:cubicBezTo>
                  <a:cubicBezTo>
                    <a:pt x="4211" y="11063"/>
                    <a:pt x="4568" y="11705"/>
                    <a:pt x="4568" y="13079"/>
                  </a:cubicBezTo>
                  <a:cubicBezTo>
                    <a:pt x="4568" y="14453"/>
                    <a:pt x="4211" y="15095"/>
                    <a:pt x="3783" y="15845"/>
                  </a:cubicBezTo>
                  <a:cubicBezTo>
                    <a:pt x="3355" y="16648"/>
                    <a:pt x="2838" y="17558"/>
                    <a:pt x="2838" y="19270"/>
                  </a:cubicBezTo>
                  <a:cubicBezTo>
                    <a:pt x="2838" y="21001"/>
                    <a:pt x="3355" y="21911"/>
                    <a:pt x="3783" y="22714"/>
                  </a:cubicBezTo>
                  <a:cubicBezTo>
                    <a:pt x="4211" y="23463"/>
                    <a:pt x="4568" y="24106"/>
                    <a:pt x="4568" y="25480"/>
                  </a:cubicBezTo>
                  <a:cubicBezTo>
                    <a:pt x="4568" y="26854"/>
                    <a:pt x="4211" y="27496"/>
                    <a:pt x="3783" y="28245"/>
                  </a:cubicBezTo>
                  <a:cubicBezTo>
                    <a:pt x="3409" y="28923"/>
                    <a:pt x="2980" y="29691"/>
                    <a:pt x="2873" y="30993"/>
                  </a:cubicBezTo>
                  <a:lnTo>
                    <a:pt x="1410" y="30993"/>
                  </a:lnTo>
                  <a:cubicBezTo>
                    <a:pt x="1499" y="30065"/>
                    <a:pt x="1803" y="29512"/>
                    <a:pt x="2142" y="28905"/>
                  </a:cubicBezTo>
                  <a:cubicBezTo>
                    <a:pt x="2588" y="28103"/>
                    <a:pt x="3087" y="27210"/>
                    <a:pt x="3087" y="25480"/>
                  </a:cubicBezTo>
                  <a:cubicBezTo>
                    <a:pt x="3087" y="23749"/>
                    <a:pt x="2588" y="22839"/>
                    <a:pt x="2142" y="22054"/>
                  </a:cubicBezTo>
                  <a:cubicBezTo>
                    <a:pt x="1731" y="21304"/>
                    <a:pt x="1374" y="20644"/>
                    <a:pt x="1374" y="19270"/>
                  </a:cubicBezTo>
                  <a:cubicBezTo>
                    <a:pt x="1374" y="17914"/>
                    <a:pt x="1731" y="17254"/>
                    <a:pt x="2142" y="16505"/>
                  </a:cubicBezTo>
                  <a:cubicBezTo>
                    <a:pt x="2588" y="15720"/>
                    <a:pt x="3087" y="14810"/>
                    <a:pt x="3087" y="13079"/>
                  </a:cubicBezTo>
                  <a:cubicBezTo>
                    <a:pt x="3087" y="11366"/>
                    <a:pt x="2588" y="10456"/>
                    <a:pt x="2142" y="9653"/>
                  </a:cubicBezTo>
                  <a:cubicBezTo>
                    <a:pt x="1731" y="8904"/>
                    <a:pt x="1374" y="8262"/>
                    <a:pt x="1374" y="6888"/>
                  </a:cubicBezTo>
                  <a:cubicBezTo>
                    <a:pt x="1374" y="5514"/>
                    <a:pt x="1731" y="4871"/>
                    <a:pt x="2142" y="4122"/>
                  </a:cubicBezTo>
                  <a:cubicBezTo>
                    <a:pt x="2534" y="3444"/>
                    <a:pt x="2945" y="2677"/>
                    <a:pt x="3070" y="1374"/>
                  </a:cubicBezTo>
                  <a:close/>
                  <a:moveTo>
                    <a:pt x="6816" y="1374"/>
                  </a:moveTo>
                  <a:cubicBezTo>
                    <a:pt x="6709" y="2302"/>
                    <a:pt x="6406" y="2855"/>
                    <a:pt x="6067" y="3462"/>
                  </a:cubicBezTo>
                  <a:cubicBezTo>
                    <a:pt x="5639" y="4265"/>
                    <a:pt x="5121" y="5157"/>
                    <a:pt x="5121" y="6888"/>
                  </a:cubicBezTo>
                  <a:cubicBezTo>
                    <a:pt x="5121" y="8618"/>
                    <a:pt x="5639" y="9528"/>
                    <a:pt x="6067" y="10313"/>
                  </a:cubicBezTo>
                  <a:cubicBezTo>
                    <a:pt x="6495" y="11063"/>
                    <a:pt x="6852" y="11705"/>
                    <a:pt x="6852" y="13079"/>
                  </a:cubicBezTo>
                  <a:cubicBezTo>
                    <a:pt x="6852" y="14453"/>
                    <a:pt x="6495" y="15095"/>
                    <a:pt x="6067" y="15845"/>
                  </a:cubicBezTo>
                  <a:cubicBezTo>
                    <a:pt x="5639" y="16648"/>
                    <a:pt x="5121" y="17558"/>
                    <a:pt x="5121" y="19270"/>
                  </a:cubicBezTo>
                  <a:cubicBezTo>
                    <a:pt x="5121" y="21001"/>
                    <a:pt x="5639" y="21911"/>
                    <a:pt x="6067" y="22714"/>
                  </a:cubicBezTo>
                  <a:cubicBezTo>
                    <a:pt x="6495" y="23463"/>
                    <a:pt x="6852" y="24106"/>
                    <a:pt x="6852" y="25480"/>
                  </a:cubicBezTo>
                  <a:cubicBezTo>
                    <a:pt x="6852" y="26854"/>
                    <a:pt x="6495" y="27496"/>
                    <a:pt x="6067" y="28245"/>
                  </a:cubicBezTo>
                  <a:cubicBezTo>
                    <a:pt x="5692" y="28923"/>
                    <a:pt x="5264" y="29691"/>
                    <a:pt x="5157" y="30993"/>
                  </a:cubicBezTo>
                  <a:lnTo>
                    <a:pt x="4247" y="30993"/>
                  </a:lnTo>
                  <a:cubicBezTo>
                    <a:pt x="4354" y="30065"/>
                    <a:pt x="4640" y="29512"/>
                    <a:pt x="4979" y="28905"/>
                  </a:cubicBezTo>
                  <a:cubicBezTo>
                    <a:pt x="5425" y="28103"/>
                    <a:pt x="5924" y="27210"/>
                    <a:pt x="5924" y="25480"/>
                  </a:cubicBezTo>
                  <a:cubicBezTo>
                    <a:pt x="5924" y="23749"/>
                    <a:pt x="5425" y="22839"/>
                    <a:pt x="4979" y="22054"/>
                  </a:cubicBezTo>
                  <a:cubicBezTo>
                    <a:pt x="4568" y="21304"/>
                    <a:pt x="4211" y="20644"/>
                    <a:pt x="4211" y="19270"/>
                  </a:cubicBezTo>
                  <a:cubicBezTo>
                    <a:pt x="4211" y="17914"/>
                    <a:pt x="4568" y="17254"/>
                    <a:pt x="4979" y="16505"/>
                  </a:cubicBezTo>
                  <a:cubicBezTo>
                    <a:pt x="5425" y="15720"/>
                    <a:pt x="5924" y="14810"/>
                    <a:pt x="5924" y="13079"/>
                  </a:cubicBezTo>
                  <a:cubicBezTo>
                    <a:pt x="5924" y="11366"/>
                    <a:pt x="5425" y="10456"/>
                    <a:pt x="4979" y="9653"/>
                  </a:cubicBezTo>
                  <a:cubicBezTo>
                    <a:pt x="4568" y="8904"/>
                    <a:pt x="4211" y="8262"/>
                    <a:pt x="4211" y="6888"/>
                  </a:cubicBezTo>
                  <a:cubicBezTo>
                    <a:pt x="4211" y="5514"/>
                    <a:pt x="4568" y="4871"/>
                    <a:pt x="4979" y="4122"/>
                  </a:cubicBezTo>
                  <a:cubicBezTo>
                    <a:pt x="5371" y="3444"/>
                    <a:pt x="5799" y="2677"/>
                    <a:pt x="5906" y="1374"/>
                  </a:cubicBezTo>
                  <a:close/>
                  <a:moveTo>
                    <a:pt x="10795" y="1374"/>
                  </a:moveTo>
                  <a:cubicBezTo>
                    <a:pt x="10706" y="2302"/>
                    <a:pt x="10403" y="2855"/>
                    <a:pt x="10064" y="3462"/>
                  </a:cubicBezTo>
                  <a:cubicBezTo>
                    <a:pt x="9618" y="4265"/>
                    <a:pt x="9118" y="5157"/>
                    <a:pt x="9118" y="6888"/>
                  </a:cubicBezTo>
                  <a:cubicBezTo>
                    <a:pt x="9118" y="8618"/>
                    <a:pt x="9618" y="9528"/>
                    <a:pt x="10064" y="10313"/>
                  </a:cubicBezTo>
                  <a:cubicBezTo>
                    <a:pt x="10474" y="11063"/>
                    <a:pt x="10831" y="11705"/>
                    <a:pt x="10831" y="13079"/>
                  </a:cubicBezTo>
                  <a:cubicBezTo>
                    <a:pt x="10831" y="14453"/>
                    <a:pt x="10474" y="15095"/>
                    <a:pt x="10064" y="15845"/>
                  </a:cubicBezTo>
                  <a:cubicBezTo>
                    <a:pt x="9618" y="16648"/>
                    <a:pt x="9118" y="17558"/>
                    <a:pt x="9118" y="19270"/>
                  </a:cubicBezTo>
                  <a:cubicBezTo>
                    <a:pt x="9118" y="21001"/>
                    <a:pt x="9618" y="21911"/>
                    <a:pt x="10064" y="22714"/>
                  </a:cubicBezTo>
                  <a:cubicBezTo>
                    <a:pt x="10474" y="23463"/>
                    <a:pt x="10831" y="24106"/>
                    <a:pt x="10831" y="25480"/>
                  </a:cubicBezTo>
                  <a:cubicBezTo>
                    <a:pt x="10831" y="26854"/>
                    <a:pt x="10474" y="27496"/>
                    <a:pt x="10064" y="28245"/>
                  </a:cubicBezTo>
                  <a:cubicBezTo>
                    <a:pt x="9671" y="28923"/>
                    <a:pt x="9261" y="29691"/>
                    <a:pt x="9136" y="30993"/>
                  </a:cubicBezTo>
                  <a:lnTo>
                    <a:pt x="6531" y="30993"/>
                  </a:lnTo>
                  <a:cubicBezTo>
                    <a:pt x="6638" y="30065"/>
                    <a:pt x="6924" y="29512"/>
                    <a:pt x="7263" y="28905"/>
                  </a:cubicBezTo>
                  <a:cubicBezTo>
                    <a:pt x="7709" y="28103"/>
                    <a:pt x="8208" y="27210"/>
                    <a:pt x="8208" y="25480"/>
                  </a:cubicBezTo>
                  <a:cubicBezTo>
                    <a:pt x="8208" y="23749"/>
                    <a:pt x="7709" y="22839"/>
                    <a:pt x="7263" y="22054"/>
                  </a:cubicBezTo>
                  <a:cubicBezTo>
                    <a:pt x="6852" y="21304"/>
                    <a:pt x="6495" y="20644"/>
                    <a:pt x="6495" y="19270"/>
                  </a:cubicBezTo>
                  <a:cubicBezTo>
                    <a:pt x="6495" y="17914"/>
                    <a:pt x="6852" y="17254"/>
                    <a:pt x="7263" y="16505"/>
                  </a:cubicBezTo>
                  <a:cubicBezTo>
                    <a:pt x="7709" y="15720"/>
                    <a:pt x="8208" y="14810"/>
                    <a:pt x="8208" y="13079"/>
                  </a:cubicBezTo>
                  <a:cubicBezTo>
                    <a:pt x="8208" y="11366"/>
                    <a:pt x="7709" y="10456"/>
                    <a:pt x="7263" y="9653"/>
                  </a:cubicBezTo>
                  <a:cubicBezTo>
                    <a:pt x="6852" y="8904"/>
                    <a:pt x="6495" y="8262"/>
                    <a:pt x="6495" y="6888"/>
                  </a:cubicBezTo>
                  <a:cubicBezTo>
                    <a:pt x="6495" y="5514"/>
                    <a:pt x="6852" y="4871"/>
                    <a:pt x="7263" y="4122"/>
                  </a:cubicBezTo>
                  <a:cubicBezTo>
                    <a:pt x="7655" y="3444"/>
                    <a:pt x="8083" y="2677"/>
                    <a:pt x="8190" y="1374"/>
                  </a:cubicBezTo>
                  <a:close/>
                  <a:moveTo>
                    <a:pt x="2409" y="0"/>
                  </a:moveTo>
                  <a:cubicBezTo>
                    <a:pt x="2035" y="0"/>
                    <a:pt x="1731" y="322"/>
                    <a:pt x="1731" y="696"/>
                  </a:cubicBezTo>
                  <a:cubicBezTo>
                    <a:pt x="1731" y="2070"/>
                    <a:pt x="1374" y="2712"/>
                    <a:pt x="946" y="3462"/>
                  </a:cubicBezTo>
                  <a:cubicBezTo>
                    <a:pt x="500" y="4265"/>
                    <a:pt x="1" y="5157"/>
                    <a:pt x="1" y="6888"/>
                  </a:cubicBezTo>
                  <a:cubicBezTo>
                    <a:pt x="1" y="8618"/>
                    <a:pt x="500" y="9510"/>
                    <a:pt x="946" y="10313"/>
                  </a:cubicBezTo>
                  <a:cubicBezTo>
                    <a:pt x="1374" y="11063"/>
                    <a:pt x="1731" y="11705"/>
                    <a:pt x="1731" y="13079"/>
                  </a:cubicBezTo>
                  <a:cubicBezTo>
                    <a:pt x="1731" y="14453"/>
                    <a:pt x="1374" y="15095"/>
                    <a:pt x="946" y="15845"/>
                  </a:cubicBezTo>
                  <a:cubicBezTo>
                    <a:pt x="500" y="16648"/>
                    <a:pt x="1" y="17558"/>
                    <a:pt x="1" y="19270"/>
                  </a:cubicBezTo>
                  <a:cubicBezTo>
                    <a:pt x="1" y="21001"/>
                    <a:pt x="500" y="21911"/>
                    <a:pt x="946" y="22714"/>
                  </a:cubicBezTo>
                  <a:cubicBezTo>
                    <a:pt x="1374" y="23463"/>
                    <a:pt x="1731" y="24106"/>
                    <a:pt x="1731" y="25480"/>
                  </a:cubicBezTo>
                  <a:cubicBezTo>
                    <a:pt x="1731" y="26854"/>
                    <a:pt x="1374" y="27496"/>
                    <a:pt x="946" y="28245"/>
                  </a:cubicBezTo>
                  <a:cubicBezTo>
                    <a:pt x="500" y="29048"/>
                    <a:pt x="1" y="29940"/>
                    <a:pt x="1" y="31671"/>
                  </a:cubicBezTo>
                  <a:cubicBezTo>
                    <a:pt x="1" y="32046"/>
                    <a:pt x="304" y="32349"/>
                    <a:pt x="696" y="32349"/>
                  </a:cubicBezTo>
                  <a:lnTo>
                    <a:pt x="9796" y="32349"/>
                  </a:lnTo>
                  <a:cubicBezTo>
                    <a:pt x="10171" y="32349"/>
                    <a:pt x="10474" y="32046"/>
                    <a:pt x="10474" y="31671"/>
                  </a:cubicBezTo>
                  <a:cubicBezTo>
                    <a:pt x="10474" y="30297"/>
                    <a:pt x="10831" y="29655"/>
                    <a:pt x="11259" y="28905"/>
                  </a:cubicBezTo>
                  <a:cubicBezTo>
                    <a:pt x="11705" y="28103"/>
                    <a:pt x="12205" y="27193"/>
                    <a:pt x="12205" y="25480"/>
                  </a:cubicBezTo>
                  <a:cubicBezTo>
                    <a:pt x="12205" y="23749"/>
                    <a:pt x="11705" y="22839"/>
                    <a:pt x="11259" y="22054"/>
                  </a:cubicBezTo>
                  <a:cubicBezTo>
                    <a:pt x="10831" y="21304"/>
                    <a:pt x="10474" y="20644"/>
                    <a:pt x="10474" y="19270"/>
                  </a:cubicBezTo>
                  <a:cubicBezTo>
                    <a:pt x="10474" y="17914"/>
                    <a:pt x="10831" y="17254"/>
                    <a:pt x="11259" y="16505"/>
                  </a:cubicBezTo>
                  <a:cubicBezTo>
                    <a:pt x="11705" y="15720"/>
                    <a:pt x="12205" y="14810"/>
                    <a:pt x="12205" y="13079"/>
                  </a:cubicBezTo>
                  <a:cubicBezTo>
                    <a:pt x="12205" y="11366"/>
                    <a:pt x="11705" y="10456"/>
                    <a:pt x="11259" y="9653"/>
                  </a:cubicBezTo>
                  <a:cubicBezTo>
                    <a:pt x="10831" y="8904"/>
                    <a:pt x="10474" y="8262"/>
                    <a:pt x="10474" y="6888"/>
                  </a:cubicBezTo>
                  <a:cubicBezTo>
                    <a:pt x="10474" y="5514"/>
                    <a:pt x="10831" y="4871"/>
                    <a:pt x="11259" y="4122"/>
                  </a:cubicBezTo>
                  <a:cubicBezTo>
                    <a:pt x="11705" y="3319"/>
                    <a:pt x="12205" y="2427"/>
                    <a:pt x="12205" y="696"/>
                  </a:cubicBezTo>
                  <a:cubicBezTo>
                    <a:pt x="12205" y="322"/>
                    <a:pt x="11902" y="0"/>
                    <a:pt x="1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-3656457">
              <a:off x="3594045" y="4245844"/>
              <a:ext cx="66049" cy="740483"/>
            </a:xfrm>
            <a:custGeom>
              <a:avLst/>
              <a:gdLst/>
              <a:ahLst/>
              <a:cxnLst/>
              <a:rect l="l" t="t" r="r" b="b"/>
              <a:pathLst>
                <a:path w="2642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946" y="29619"/>
                  </a:lnTo>
                  <a:cubicBezTo>
                    <a:pt x="1053" y="28317"/>
                    <a:pt x="1481" y="27549"/>
                    <a:pt x="1856" y="26871"/>
                  </a:cubicBezTo>
                  <a:cubicBezTo>
                    <a:pt x="2284" y="26122"/>
                    <a:pt x="2641" y="25480"/>
                    <a:pt x="2641" y="24106"/>
                  </a:cubicBezTo>
                  <a:cubicBezTo>
                    <a:pt x="2641" y="22732"/>
                    <a:pt x="2284" y="22089"/>
                    <a:pt x="1856" y="21340"/>
                  </a:cubicBezTo>
                  <a:cubicBezTo>
                    <a:pt x="1428" y="20537"/>
                    <a:pt x="910" y="19627"/>
                    <a:pt x="910" y="17914"/>
                  </a:cubicBezTo>
                  <a:cubicBezTo>
                    <a:pt x="910" y="16184"/>
                    <a:pt x="1428" y="15274"/>
                    <a:pt x="1856" y="14471"/>
                  </a:cubicBezTo>
                  <a:cubicBezTo>
                    <a:pt x="2284" y="13721"/>
                    <a:pt x="2641" y="13079"/>
                    <a:pt x="2641" y="11705"/>
                  </a:cubicBezTo>
                  <a:cubicBezTo>
                    <a:pt x="2641" y="10331"/>
                    <a:pt x="2284" y="9689"/>
                    <a:pt x="1856" y="8939"/>
                  </a:cubicBezTo>
                  <a:cubicBezTo>
                    <a:pt x="1428" y="8154"/>
                    <a:pt x="910" y="7244"/>
                    <a:pt x="910" y="5514"/>
                  </a:cubicBezTo>
                  <a:cubicBezTo>
                    <a:pt x="910" y="3783"/>
                    <a:pt x="1428" y="2891"/>
                    <a:pt x="1856" y="2088"/>
                  </a:cubicBezTo>
                  <a:cubicBezTo>
                    <a:pt x="2195" y="1481"/>
                    <a:pt x="2498" y="928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-3656457">
              <a:off x="3556043" y="4301800"/>
              <a:ext cx="79873" cy="740483"/>
            </a:xfrm>
            <a:custGeom>
              <a:avLst/>
              <a:gdLst/>
              <a:ahLst/>
              <a:cxnLst/>
              <a:rect l="l" t="t" r="r" b="b"/>
              <a:pathLst>
                <a:path w="3195" h="29620" extrusionOk="0">
                  <a:moveTo>
                    <a:pt x="1696" y="0"/>
                  </a:moveTo>
                  <a:cubicBezTo>
                    <a:pt x="1571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49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25" y="28691"/>
                    <a:pt x="36" y="29619"/>
                  </a:cubicBezTo>
                  <a:lnTo>
                    <a:pt x="1499" y="29619"/>
                  </a:lnTo>
                  <a:cubicBezTo>
                    <a:pt x="1606" y="28317"/>
                    <a:pt x="2035" y="27549"/>
                    <a:pt x="2409" y="26871"/>
                  </a:cubicBezTo>
                  <a:cubicBezTo>
                    <a:pt x="2837" y="26122"/>
                    <a:pt x="3194" y="25480"/>
                    <a:pt x="3194" y="24106"/>
                  </a:cubicBezTo>
                  <a:cubicBezTo>
                    <a:pt x="3194" y="22732"/>
                    <a:pt x="2837" y="22089"/>
                    <a:pt x="2409" y="21340"/>
                  </a:cubicBezTo>
                  <a:cubicBezTo>
                    <a:pt x="1981" y="20537"/>
                    <a:pt x="1464" y="19627"/>
                    <a:pt x="1464" y="17914"/>
                  </a:cubicBezTo>
                  <a:cubicBezTo>
                    <a:pt x="1464" y="16184"/>
                    <a:pt x="1981" y="15274"/>
                    <a:pt x="2409" y="14471"/>
                  </a:cubicBezTo>
                  <a:cubicBezTo>
                    <a:pt x="2837" y="13721"/>
                    <a:pt x="3194" y="13079"/>
                    <a:pt x="3194" y="11705"/>
                  </a:cubicBezTo>
                  <a:cubicBezTo>
                    <a:pt x="3194" y="10331"/>
                    <a:pt x="2837" y="9689"/>
                    <a:pt x="2409" y="8939"/>
                  </a:cubicBezTo>
                  <a:cubicBezTo>
                    <a:pt x="1981" y="8154"/>
                    <a:pt x="1464" y="7244"/>
                    <a:pt x="1464" y="5514"/>
                  </a:cubicBezTo>
                  <a:cubicBezTo>
                    <a:pt x="1464" y="3783"/>
                    <a:pt x="1981" y="2891"/>
                    <a:pt x="2409" y="2088"/>
                  </a:cubicBezTo>
                  <a:cubicBezTo>
                    <a:pt x="2748" y="1481"/>
                    <a:pt x="3052" y="928"/>
                    <a:pt x="3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-3656457">
              <a:off x="3610881" y="4177411"/>
              <a:ext cx="108423" cy="740483"/>
            </a:xfrm>
            <a:custGeom>
              <a:avLst/>
              <a:gdLst/>
              <a:ahLst/>
              <a:cxnLst/>
              <a:rect l="l" t="t" r="r" b="b"/>
              <a:pathLst>
                <a:path w="4337" h="29620" extrusionOk="0">
                  <a:moveTo>
                    <a:pt x="1695" y="0"/>
                  </a:moveTo>
                  <a:cubicBezTo>
                    <a:pt x="1588" y="1303"/>
                    <a:pt x="1160" y="2070"/>
                    <a:pt x="768" y="2748"/>
                  </a:cubicBezTo>
                  <a:cubicBezTo>
                    <a:pt x="357" y="3497"/>
                    <a:pt x="0" y="4140"/>
                    <a:pt x="0" y="5514"/>
                  </a:cubicBezTo>
                  <a:cubicBezTo>
                    <a:pt x="0" y="6888"/>
                    <a:pt x="357" y="7530"/>
                    <a:pt x="768" y="8279"/>
                  </a:cubicBezTo>
                  <a:cubicBezTo>
                    <a:pt x="1214" y="9082"/>
                    <a:pt x="1713" y="9992"/>
                    <a:pt x="1713" y="11705"/>
                  </a:cubicBezTo>
                  <a:cubicBezTo>
                    <a:pt x="1713" y="13436"/>
                    <a:pt x="1214" y="14346"/>
                    <a:pt x="768" y="15131"/>
                  </a:cubicBezTo>
                  <a:cubicBezTo>
                    <a:pt x="357" y="15880"/>
                    <a:pt x="0" y="16540"/>
                    <a:pt x="0" y="17914"/>
                  </a:cubicBezTo>
                  <a:cubicBezTo>
                    <a:pt x="0" y="19270"/>
                    <a:pt x="357" y="19930"/>
                    <a:pt x="768" y="20680"/>
                  </a:cubicBezTo>
                  <a:cubicBezTo>
                    <a:pt x="1214" y="21465"/>
                    <a:pt x="1713" y="22375"/>
                    <a:pt x="1713" y="24106"/>
                  </a:cubicBezTo>
                  <a:cubicBezTo>
                    <a:pt x="1713" y="25836"/>
                    <a:pt x="1214" y="26729"/>
                    <a:pt x="768" y="27531"/>
                  </a:cubicBezTo>
                  <a:cubicBezTo>
                    <a:pt x="429" y="28138"/>
                    <a:pt x="143" y="28691"/>
                    <a:pt x="36" y="29619"/>
                  </a:cubicBezTo>
                  <a:lnTo>
                    <a:pt x="2641" y="29619"/>
                  </a:lnTo>
                  <a:cubicBezTo>
                    <a:pt x="2766" y="28317"/>
                    <a:pt x="3176" y="27549"/>
                    <a:pt x="3569" y="26871"/>
                  </a:cubicBezTo>
                  <a:cubicBezTo>
                    <a:pt x="3979" y="26122"/>
                    <a:pt x="4336" y="25480"/>
                    <a:pt x="4336" y="24106"/>
                  </a:cubicBezTo>
                  <a:cubicBezTo>
                    <a:pt x="4336" y="22732"/>
                    <a:pt x="3979" y="22089"/>
                    <a:pt x="3569" y="21340"/>
                  </a:cubicBezTo>
                  <a:cubicBezTo>
                    <a:pt x="3123" y="20537"/>
                    <a:pt x="2623" y="19627"/>
                    <a:pt x="2623" y="17914"/>
                  </a:cubicBezTo>
                  <a:cubicBezTo>
                    <a:pt x="2623" y="16184"/>
                    <a:pt x="3123" y="15274"/>
                    <a:pt x="3569" y="14471"/>
                  </a:cubicBezTo>
                  <a:cubicBezTo>
                    <a:pt x="3979" y="13721"/>
                    <a:pt x="4336" y="13079"/>
                    <a:pt x="4336" y="11705"/>
                  </a:cubicBezTo>
                  <a:cubicBezTo>
                    <a:pt x="4336" y="10331"/>
                    <a:pt x="3979" y="9689"/>
                    <a:pt x="3569" y="8939"/>
                  </a:cubicBezTo>
                  <a:cubicBezTo>
                    <a:pt x="3123" y="8154"/>
                    <a:pt x="2623" y="7244"/>
                    <a:pt x="2623" y="5514"/>
                  </a:cubicBezTo>
                  <a:cubicBezTo>
                    <a:pt x="2623" y="3783"/>
                    <a:pt x="3123" y="2891"/>
                    <a:pt x="3569" y="2088"/>
                  </a:cubicBezTo>
                  <a:cubicBezTo>
                    <a:pt x="3908" y="1481"/>
                    <a:pt x="4211" y="928"/>
                    <a:pt x="4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16"/>
          <p:cNvSpPr txBox="1">
            <a:spLocks noGrp="1"/>
          </p:cNvSpPr>
          <p:nvPr>
            <p:ph type="title"/>
          </p:nvPr>
        </p:nvSpPr>
        <p:spPr>
          <a:xfrm>
            <a:off x="720000" y="392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3" name="Google Shape;443;p16"/>
          <p:cNvSpPr txBox="1">
            <a:spLocks noGrp="1"/>
          </p:cNvSpPr>
          <p:nvPr>
            <p:ph type="subTitle" idx="1"/>
          </p:nvPr>
        </p:nvSpPr>
        <p:spPr>
          <a:xfrm>
            <a:off x="720000" y="2800350"/>
            <a:ext cx="2216700" cy="33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ssion One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444" name="Google Shape;444;p16"/>
          <p:cNvSpPr txBox="1">
            <a:spLocks noGrp="1"/>
          </p:cNvSpPr>
          <p:nvPr>
            <p:ph type="subTitle" idx="2"/>
          </p:nvPr>
        </p:nvSpPr>
        <p:spPr>
          <a:xfrm>
            <a:off x="720000" y="3139050"/>
            <a:ext cx="2216700" cy="9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subTitle" idx="3"/>
          </p:nvPr>
        </p:nvSpPr>
        <p:spPr>
          <a:xfrm>
            <a:off x="3463650" y="2800350"/>
            <a:ext cx="2216700" cy="33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ssion One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subTitle" idx="4"/>
          </p:nvPr>
        </p:nvSpPr>
        <p:spPr>
          <a:xfrm>
            <a:off x="3463650" y="3139050"/>
            <a:ext cx="2216700" cy="9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5"/>
          </p:nvPr>
        </p:nvSpPr>
        <p:spPr>
          <a:xfrm>
            <a:off x="6207300" y="2800350"/>
            <a:ext cx="2216700" cy="33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ssion One"/>
              <a:buNone/>
              <a:defRPr sz="22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ssion One"/>
              <a:buNone/>
              <a:defRPr sz="22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subTitle" idx="6"/>
          </p:nvPr>
        </p:nvSpPr>
        <p:spPr>
          <a:xfrm>
            <a:off x="6207300" y="3139050"/>
            <a:ext cx="2216700" cy="9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6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9"/>
          <p:cNvSpPr/>
          <p:nvPr/>
        </p:nvSpPr>
        <p:spPr>
          <a:xfrm rot="-3144039">
            <a:off x="-300256" y="3120504"/>
            <a:ext cx="584106" cy="554985"/>
          </a:xfrm>
          <a:custGeom>
            <a:avLst/>
            <a:gdLst/>
            <a:ahLst/>
            <a:cxnLst/>
            <a:rect l="l" t="t" r="r" b="b"/>
            <a:pathLst>
              <a:path w="7022" h="6671" extrusionOk="0">
                <a:moveTo>
                  <a:pt x="3015" y="868"/>
                </a:moveTo>
                <a:cubicBezTo>
                  <a:pt x="3190" y="868"/>
                  <a:pt x="3334" y="889"/>
                  <a:pt x="3408" y="925"/>
                </a:cubicBezTo>
                <a:cubicBezTo>
                  <a:pt x="3426" y="1006"/>
                  <a:pt x="3444" y="1131"/>
                  <a:pt x="3462" y="1238"/>
                </a:cubicBezTo>
                <a:cubicBezTo>
                  <a:pt x="3515" y="1630"/>
                  <a:pt x="3578" y="2076"/>
                  <a:pt x="3934" y="2281"/>
                </a:cubicBezTo>
                <a:cubicBezTo>
                  <a:pt x="4015" y="2327"/>
                  <a:pt x="4125" y="2367"/>
                  <a:pt x="4263" y="2367"/>
                </a:cubicBezTo>
                <a:cubicBezTo>
                  <a:pt x="4368" y="2367"/>
                  <a:pt x="4491" y="2343"/>
                  <a:pt x="4630" y="2281"/>
                </a:cubicBezTo>
                <a:cubicBezTo>
                  <a:pt x="4773" y="2219"/>
                  <a:pt x="4889" y="2157"/>
                  <a:pt x="4996" y="2103"/>
                </a:cubicBezTo>
                <a:cubicBezTo>
                  <a:pt x="5209" y="1996"/>
                  <a:pt x="5310" y="1950"/>
                  <a:pt x="5390" y="1950"/>
                </a:cubicBezTo>
                <a:cubicBezTo>
                  <a:pt x="5450" y="1950"/>
                  <a:pt x="5499" y="1977"/>
                  <a:pt x="5576" y="2023"/>
                </a:cubicBezTo>
                <a:cubicBezTo>
                  <a:pt x="5915" y="2228"/>
                  <a:pt x="6138" y="2594"/>
                  <a:pt x="6138" y="2710"/>
                </a:cubicBezTo>
                <a:cubicBezTo>
                  <a:pt x="6022" y="2799"/>
                  <a:pt x="5897" y="2888"/>
                  <a:pt x="5772" y="2959"/>
                </a:cubicBezTo>
                <a:cubicBezTo>
                  <a:pt x="5451" y="3165"/>
                  <a:pt x="5085" y="3397"/>
                  <a:pt x="4960" y="3852"/>
                </a:cubicBezTo>
                <a:cubicBezTo>
                  <a:pt x="4835" y="4298"/>
                  <a:pt x="5121" y="4592"/>
                  <a:pt x="5281" y="4770"/>
                </a:cubicBezTo>
                <a:cubicBezTo>
                  <a:pt x="5424" y="4922"/>
                  <a:pt x="5504" y="5011"/>
                  <a:pt x="5522" y="5172"/>
                </a:cubicBezTo>
                <a:cubicBezTo>
                  <a:pt x="5522" y="5190"/>
                  <a:pt x="5496" y="5288"/>
                  <a:pt x="5326" y="5422"/>
                </a:cubicBezTo>
                <a:cubicBezTo>
                  <a:pt x="5041" y="5671"/>
                  <a:pt x="4657" y="5796"/>
                  <a:pt x="4523" y="5796"/>
                </a:cubicBezTo>
                <a:cubicBezTo>
                  <a:pt x="4425" y="5716"/>
                  <a:pt x="4282" y="5439"/>
                  <a:pt x="4202" y="5279"/>
                </a:cubicBezTo>
                <a:cubicBezTo>
                  <a:pt x="4006" y="4913"/>
                  <a:pt x="3827" y="4565"/>
                  <a:pt x="3453" y="4565"/>
                </a:cubicBezTo>
                <a:cubicBezTo>
                  <a:pt x="3033" y="4565"/>
                  <a:pt x="2900" y="4984"/>
                  <a:pt x="2766" y="5386"/>
                </a:cubicBezTo>
                <a:cubicBezTo>
                  <a:pt x="2730" y="5502"/>
                  <a:pt x="2668" y="5689"/>
                  <a:pt x="2614" y="5796"/>
                </a:cubicBezTo>
                <a:cubicBezTo>
                  <a:pt x="2471" y="5787"/>
                  <a:pt x="2204" y="5752"/>
                  <a:pt x="1909" y="5671"/>
                </a:cubicBezTo>
                <a:cubicBezTo>
                  <a:pt x="1481" y="5555"/>
                  <a:pt x="1294" y="5422"/>
                  <a:pt x="1240" y="5368"/>
                </a:cubicBezTo>
                <a:cubicBezTo>
                  <a:pt x="1240" y="5297"/>
                  <a:pt x="1249" y="5225"/>
                  <a:pt x="1249" y="5154"/>
                </a:cubicBezTo>
                <a:cubicBezTo>
                  <a:pt x="1285" y="4663"/>
                  <a:pt x="1321" y="4271"/>
                  <a:pt x="1178" y="3950"/>
                </a:cubicBezTo>
                <a:cubicBezTo>
                  <a:pt x="1080" y="3718"/>
                  <a:pt x="1044" y="3566"/>
                  <a:pt x="1071" y="3459"/>
                </a:cubicBezTo>
                <a:cubicBezTo>
                  <a:pt x="1285" y="3388"/>
                  <a:pt x="1570" y="3245"/>
                  <a:pt x="1695" y="2951"/>
                </a:cubicBezTo>
                <a:cubicBezTo>
                  <a:pt x="1775" y="2754"/>
                  <a:pt x="1811" y="2442"/>
                  <a:pt x="1508" y="2049"/>
                </a:cubicBezTo>
                <a:cubicBezTo>
                  <a:pt x="1410" y="1925"/>
                  <a:pt x="1374" y="1818"/>
                  <a:pt x="1383" y="1728"/>
                </a:cubicBezTo>
                <a:cubicBezTo>
                  <a:pt x="1419" y="1505"/>
                  <a:pt x="1838" y="1220"/>
                  <a:pt x="1972" y="1131"/>
                </a:cubicBezTo>
                <a:cubicBezTo>
                  <a:pt x="2241" y="944"/>
                  <a:pt x="2682" y="868"/>
                  <a:pt x="3015" y="868"/>
                </a:cubicBezTo>
                <a:close/>
                <a:moveTo>
                  <a:pt x="2999" y="1"/>
                </a:moveTo>
                <a:cubicBezTo>
                  <a:pt x="2461" y="1"/>
                  <a:pt x="1863" y="154"/>
                  <a:pt x="1481" y="417"/>
                </a:cubicBezTo>
                <a:cubicBezTo>
                  <a:pt x="1053" y="702"/>
                  <a:pt x="616" y="1068"/>
                  <a:pt x="527" y="1595"/>
                </a:cubicBezTo>
                <a:cubicBezTo>
                  <a:pt x="482" y="1925"/>
                  <a:pt x="580" y="2255"/>
                  <a:pt x="821" y="2576"/>
                </a:cubicBezTo>
                <a:cubicBezTo>
                  <a:pt x="839" y="2585"/>
                  <a:pt x="848" y="2603"/>
                  <a:pt x="857" y="2612"/>
                </a:cubicBezTo>
                <a:cubicBezTo>
                  <a:pt x="812" y="2629"/>
                  <a:pt x="767" y="2647"/>
                  <a:pt x="723" y="2647"/>
                </a:cubicBezTo>
                <a:lnTo>
                  <a:pt x="553" y="2674"/>
                </a:lnTo>
                <a:lnTo>
                  <a:pt x="437" y="2817"/>
                </a:lnTo>
                <a:cubicBezTo>
                  <a:pt x="0" y="3388"/>
                  <a:pt x="277" y="4039"/>
                  <a:pt x="384" y="4289"/>
                </a:cubicBezTo>
                <a:cubicBezTo>
                  <a:pt x="437" y="4414"/>
                  <a:pt x="411" y="4744"/>
                  <a:pt x="393" y="5092"/>
                </a:cubicBezTo>
                <a:cubicBezTo>
                  <a:pt x="384" y="5172"/>
                  <a:pt x="375" y="5261"/>
                  <a:pt x="366" y="5359"/>
                </a:cubicBezTo>
                <a:cubicBezTo>
                  <a:pt x="357" y="5520"/>
                  <a:pt x="393" y="5761"/>
                  <a:pt x="643" y="6001"/>
                </a:cubicBezTo>
                <a:cubicBezTo>
                  <a:pt x="1106" y="6448"/>
                  <a:pt x="2230" y="6671"/>
                  <a:pt x="2703" y="6671"/>
                </a:cubicBezTo>
                <a:cubicBezTo>
                  <a:pt x="2739" y="6671"/>
                  <a:pt x="2784" y="6671"/>
                  <a:pt x="2810" y="6662"/>
                </a:cubicBezTo>
                <a:cubicBezTo>
                  <a:pt x="3212" y="6617"/>
                  <a:pt x="3390" y="6242"/>
                  <a:pt x="3524" y="5850"/>
                </a:cubicBezTo>
                <a:cubicBezTo>
                  <a:pt x="3685" y="6153"/>
                  <a:pt x="3872" y="6448"/>
                  <a:pt x="4148" y="6581"/>
                </a:cubicBezTo>
                <a:cubicBezTo>
                  <a:pt x="4261" y="6639"/>
                  <a:pt x="4388" y="6663"/>
                  <a:pt x="4520" y="6663"/>
                </a:cubicBezTo>
                <a:cubicBezTo>
                  <a:pt x="4962" y="6663"/>
                  <a:pt x="5464" y="6394"/>
                  <a:pt x="5719" y="6216"/>
                </a:cubicBezTo>
                <a:cubicBezTo>
                  <a:pt x="6200" y="5877"/>
                  <a:pt x="6432" y="5466"/>
                  <a:pt x="6388" y="5065"/>
                </a:cubicBezTo>
                <a:cubicBezTo>
                  <a:pt x="6325" y="4619"/>
                  <a:pt x="6075" y="4351"/>
                  <a:pt x="5915" y="4173"/>
                </a:cubicBezTo>
                <a:cubicBezTo>
                  <a:pt x="5879" y="4137"/>
                  <a:pt x="5826" y="4083"/>
                  <a:pt x="5808" y="4057"/>
                </a:cubicBezTo>
                <a:cubicBezTo>
                  <a:pt x="5852" y="3932"/>
                  <a:pt x="6031" y="3825"/>
                  <a:pt x="6236" y="3691"/>
                </a:cubicBezTo>
                <a:cubicBezTo>
                  <a:pt x="6379" y="3602"/>
                  <a:pt x="6539" y="3504"/>
                  <a:pt x="6691" y="3379"/>
                </a:cubicBezTo>
                <a:cubicBezTo>
                  <a:pt x="6914" y="3200"/>
                  <a:pt x="7021" y="2942"/>
                  <a:pt x="7003" y="2656"/>
                </a:cubicBezTo>
                <a:cubicBezTo>
                  <a:pt x="6968" y="2130"/>
                  <a:pt x="6486" y="1568"/>
                  <a:pt x="6031" y="1282"/>
                </a:cubicBezTo>
                <a:cubicBezTo>
                  <a:pt x="5795" y="1138"/>
                  <a:pt x="5587" y="1084"/>
                  <a:pt x="5397" y="1084"/>
                </a:cubicBezTo>
                <a:cubicBezTo>
                  <a:pt x="5105" y="1084"/>
                  <a:pt x="4856" y="1212"/>
                  <a:pt x="4612" y="1336"/>
                </a:cubicBezTo>
                <a:cubicBezTo>
                  <a:pt x="4532" y="1371"/>
                  <a:pt x="4452" y="1407"/>
                  <a:pt x="4372" y="1452"/>
                </a:cubicBezTo>
                <a:cubicBezTo>
                  <a:pt x="4345" y="1354"/>
                  <a:pt x="4327" y="1211"/>
                  <a:pt x="4318" y="1122"/>
                </a:cubicBezTo>
                <a:cubicBezTo>
                  <a:pt x="4291" y="934"/>
                  <a:pt x="4264" y="747"/>
                  <a:pt x="4211" y="586"/>
                </a:cubicBezTo>
                <a:cubicBezTo>
                  <a:pt x="4148" y="426"/>
                  <a:pt x="4006" y="203"/>
                  <a:pt x="3631" y="87"/>
                </a:cubicBezTo>
                <a:cubicBezTo>
                  <a:pt x="3445" y="28"/>
                  <a:pt x="3227" y="1"/>
                  <a:pt x="2999" y="1"/>
                </a:cubicBezTo>
                <a:close/>
              </a:path>
            </a:pathLst>
          </a:custGeom>
          <a:solidFill>
            <a:srgbClr val="4A9E4A"/>
          </a:solidFill>
          <a:ln w="38100" cap="flat" cmpd="sng">
            <a:solidFill>
              <a:srgbClr val="481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19"/>
          <p:cNvGrpSpPr/>
          <p:nvPr/>
        </p:nvGrpSpPr>
        <p:grpSpPr>
          <a:xfrm rot="2130295">
            <a:off x="311287" y="-96621"/>
            <a:ext cx="588356" cy="685285"/>
            <a:chOff x="-512903" y="130262"/>
            <a:chExt cx="1033579" cy="1203856"/>
          </a:xfrm>
        </p:grpSpPr>
        <p:sp>
          <p:nvSpPr>
            <p:cNvPr id="497" name="Google Shape;497;p19"/>
            <p:cNvSpPr/>
            <p:nvPr/>
          </p:nvSpPr>
          <p:spPr>
            <a:xfrm>
              <a:off x="-475033" y="164121"/>
              <a:ext cx="957839" cy="693260"/>
            </a:xfrm>
            <a:custGeom>
              <a:avLst/>
              <a:gdLst/>
              <a:ahLst/>
              <a:cxnLst/>
              <a:rect l="l" t="t" r="r" b="b"/>
              <a:pathLst>
                <a:path w="24357" h="17629" extrusionOk="0">
                  <a:moveTo>
                    <a:pt x="12845" y="0"/>
                  </a:moveTo>
                  <a:cubicBezTo>
                    <a:pt x="11212" y="0"/>
                    <a:pt x="9531" y="365"/>
                    <a:pt x="7887" y="1160"/>
                  </a:cubicBezTo>
                  <a:cubicBezTo>
                    <a:pt x="4604" y="2730"/>
                    <a:pt x="2338" y="4925"/>
                    <a:pt x="1339" y="8511"/>
                  </a:cubicBezTo>
                  <a:cubicBezTo>
                    <a:pt x="554" y="11295"/>
                    <a:pt x="1" y="14863"/>
                    <a:pt x="1196" y="17629"/>
                  </a:cubicBezTo>
                  <a:cubicBezTo>
                    <a:pt x="8066" y="13026"/>
                    <a:pt x="16113" y="10260"/>
                    <a:pt x="24356" y="9778"/>
                  </a:cubicBezTo>
                  <a:cubicBezTo>
                    <a:pt x="23190" y="4055"/>
                    <a:pt x="18286" y="0"/>
                    <a:pt x="1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-431500" y="546046"/>
              <a:ext cx="44083" cy="212906"/>
            </a:xfrm>
            <a:custGeom>
              <a:avLst/>
              <a:gdLst/>
              <a:ahLst/>
              <a:cxnLst/>
              <a:rect l="l" t="t" r="r" b="b"/>
              <a:pathLst>
                <a:path w="1121" h="5414" extrusionOk="0">
                  <a:moveTo>
                    <a:pt x="871" y="0"/>
                  </a:moveTo>
                  <a:cubicBezTo>
                    <a:pt x="788" y="0"/>
                    <a:pt x="707" y="47"/>
                    <a:pt x="678" y="155"/>
                  </a:cubicBezTo>
                  <a:cubicBezTo>
                    <a:pt x="321" y="1850"/>
                    <a:pt x="0" y="3546"/>
                    <a:pt x="393" y="5258"/>
                  </a:cubicBezTo>
                  <a:cubicBezTo>
                    <a:pt x="414" y="5366"/>
                    <a:pt x="494" y="5413"/>
                    <a:pt x="578" y="5413"/>
                  </a:cubicBezTo>
                  <a:cubicBezTo>
                    <a:pt x="702" y="5413"/>
                    <a:pt x="835" y="5311"/>
                    <a:pt x="803" y="5151"/>
                  </a:cubicBezTo>
                  <a:cubicBezTo>
                    <a:pt x="411" y="3510"/>
                    <a:pt x="732" y="1886"/>
                    <a:pt x="1089" y="262"/>
                  </a:cubicBezTo>
                  <a:cubicBezTo>
                    <a:pt x="1120" y="103"/>
                    <a:pt x="994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-393197" y="456621"/>
              <a:ext cx="39797" cy="58870"/>
            </a:xfrm>
            <a:custGeom>
              <a:avLst/>
              <a:gdLst/>
              <a:ahLst/>
              <a:cxnLst/>
              <a:rect l="l" t="t" r="r" b="b"/>
              <a:pathLst>
                <a:path w="1012" h="1497" extrusionOk="0">
                  <a:moveTo>
                    <a:pt x="715" y="0"/>
                  </a:moveTo>
                  <a:cubicBezTo>
                    <a:pt x="650" y="0"/>
                    <a:pt x="586" y="27"/>
                    <a:pt x="543" y="92"/>
                  </a:cubicBezTo>
                  <a:cubicBezTo>
                    <a:pt x="311" y="449"/>
                    <a:pt x="150" y="824"/>
                    <a:pt x="43" y="1234"/>
                  </a:cubicBezTo>
                  <a:cubicBezTo>
                    <a:pt x="1" y="1394"/>
                    <a:pt x="123" y="1496"/>
                    <a:pt x="244" y="1496"/>
                  </a:cubicBezTo>
                  <a:cubicBezTo>
                    <a:pt x="326" y="1496"/>
                    <a:pt x="407" y="1449"/>
                    <a:pt x="436" y="1341"/>
                  </a:cubicBezTo>
                  <a:cubicBezTo>
                    <a:pt x="543" y="966"/>
                    <a:pt x="703" y="627"/>
                    <a:pt x="900" y="306"/>
                  </a:cubicBezTo>
                  <a:cubicBezTo>
                    <a:pt x="1012" y="144"/>
                    <a:pt x="863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-79974" y="669330"/>
              <a:ext cx="108104" cy="56156"/>
            </a:xfrm>
            <a:custGeom>
              <a:avLst/>
              <a:gdLst/>
              <a:ahLst/>
              <a:cxnLst/>
              <a:rect l="l" t="t" r="r" b="b"/>
              <a:pathLst>
                <a:path w="2749" h="1428" extrusionOk="0">
                  <a:moveTo>
                    <a:pt x="2748" y="0"/>
                  </a:moveTo>
                  <a:cubicBezTo>
                    <a:pt x="1820" y="321"/>
                    <a:pt x="910" y="660"/>
                    <a:pt x="0" y="1017"/>
                  </a:cubicBezTo>
                  <a:cubicBezTo>
                    <a:pt x="393" y="1106"/>
                    <a:pt x="750" y="1249"/>
                    <a:pt x="1107" y="1428"/>
                  </a:cubicBezTo>
                  <a:cubicBezTo>
                    <a:pt x="1642" y="1142"/>
                    <a:pt x="2195" y="910"/>
                    <a:pt x="2748" y="696"/>
                  </a:cubicBezTo>
                  <a:lnTo>
                    <a:pt x="27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53311" y="700908"/>
              <a:ext cx="442800" cy="600139"/>
            </a:xfrm>
            <a:custGeom>
              <a:avLst/>
              <a:gdLst/>
              <a:ahLst/>
              <a:cxnLst/>
              <a:rect l="l" t="t" r="r" b="b"/>
              <a:pathLst>
                <a:path w="11260" h="15261" extrusionOk="0">
                  <a:moveTo>
                    <a:pt x="5674" y="0"/>
                  </a:moveTo>
                  <a:cubicBezTo>
                    <a:pt x="3622" y="143"/>
                    <a:pt x="1731" y="749"/>
                    <a:pt x="0" y="1838"/>
                  </a:cubicBezTo>
                  <a:cubicBezTo>
                    <a:pt x="678" y="4693"/>
                    <a:pt x="1178" y="7726"/>
                    <a:pt x="2177" y="10492"/>
                  </a:cubicBezTo>
                  <a:cubicBezTo>
                    <a:pt x="2822" y="12288"/>
                    <a:pt x="4218" y="15260"/>
                    <a:pt x="6530" y="15260"/>
                  </a:cubicBezTo>
                  <a:cubicBezTo>
                    <a:pt x="6583" y="15260"/>
                    <a:pt x="6637" y="15259"/>
                    <a:pt x="6691" y="15255"/>
                  </a:cubicBezTo>
                  <a:cubicBezTo>
                    <a:pt x="8172" y="15166"/>
                    <a:pt x="9778" y="14060"/>
                    <a:pt x="10403" y="12704"/>
                  </a:cubicBezTo>
                  <a:cubicBezTo>
                    <a:pt x="11259" y="10831"/>
                    <a:pt x="10510" y="9350"/>
                    <a:pt x="9671" y="7672"/>
                  </a:cubicBezTo>
                  <a:cubicBezTo>
                    <a:pt x="8404" y="5067"/>
                    <a:pt x="7066" y="2516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44922" y="644751"/>
              <a:ext cx="63195" cy="46364"/>
            </a:xfrm>
            <a:custGeom>
              <a:avLst/>
              <a:gdLst/>
              <a:ahLst/>
              <a:cxnLst/>
              <a:rect l="l" t="t" r="r" b="b"/>
              <a:pathLst>
                <a:path w="1607" h="1179" extrusionOk="0">
                  <a:moveTo>
                    <a:pt x="1606" y="1"/>
                  </a:moveTo>
                  <a:lnTo>
                    <a:pt x="1606" y="1"/>
                  </a:lnTo>
                  <a:cubicBezTo>
                    <a:pt x="1071" y="161"/>
                    <a:pt x="536" y="322"/>
                    <a:pt x="0" y="500"/>
                  </a:cubicBezTo>
                  <a:lnTo>
                    <a:pt x="0" y="1178"/>
                  </a:lnTo>
                  <a:cubicBezTo>
                    <a:pt x="429" y="1053"/>
                    <a:pt x="875" y="928"/>
                    <a:pt x="1321" y="839"/>
                  </a:cubicBezTo>
                  <a:cubicBezTo>
                    <a:pt x="1410" y="554"/>
                    <a:pt x="1499" y="268"/>
                    <a:pt x="1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-208370" y="720531"/>
              <a:ext cx="153682" cy="47072"/>
            </a:xfrm>
            <a:custGeom>
              <a:avLst/>
              <a:gdLst/>
              <a:ahLst/>
              <a:cxnLst/>
              <a:rect l="l" t="t" r="r" b="b"/>
              <a:pathLst>
                <a:path w="3908" h="1197" extrusionOk="0">
                  <a:moveTo>
                    <a:pt x="2587" y="1"/>
                  </a:moveTo>
                  <a:cubicBezTo>
                    <a:pt x="1713" y="375"/>
                    <a:pt x="857" y="768"/>
                    <a:pt x="0" y="1196"/>
                  </a:cubicBezTo>
                  <a:cubicBezTo>
                    <a:pt x="574" y="1117"/>
                    <a:pt x="1142" y="1065"/>
                    <a:pt x="1707" y="1065"/>
                  </a:cubicBezTo>
                  <a:cubicBezTo>
                    <a:pt x="2162" y="1065"/>
                    <a:pt x="2616" y="1099"/>
                    <a:pt x="3069" y="1178"/>
                  </a:cubicBezTo>
                  <a:cubicBezTo>
                    <a:pt x="3087" y="1089"/>
                    <a:pt x="3140" y="1000"/>
                    <a:pt x="3212" y="946"/>
                  </a:cubicBezTo>
                  <a:cubicBezTo>
                    <a:pt x="3230" y="839"/>
                    <a:pt x="3283" y="768"/>
                    <a:pt x="3390" y="697"/>
                  </a:cubicBezTo>
                  <a:cubicBezTo>
                    <a:pt x="3569" y="589"/>
                    <a:pt x="3729" y="482"/>
                    <a:pt x="3908" y="375"/>
                  </a:cubicBezTo>
                  <a:cubicBezTo>
                    <a:pt x="3533" y="197"/>
                    <a:pt x="3123" y="90"/>
                    <a:pt x="2694" y="36"/>
                  </a:cubicBezTo>
                  <a:cubicBezTo>
                    <a:pt x="2659" y="36"/>
                    <a:pt x="2623" y="18"/>
                    <a:pt x="2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395714" y="779046"/>
              <a:ext cx="313656" cy="95914"/>
            </a:xfrm>
            <a:custGeom>
              <a:avLst/>
              <a:gdLst/>
              <a:ahLst/>
              <a:cxnLst/>
              <a:rect l="l" t="t" r="r" b="b"/>
              <a:pathLst>
                <a:path w="7976" h="2439" extrusionOk="0">
                  <a:moveTo>
                    <a:pt x="6444" y="0"/>
                  </a:moveTo>
                  <a:cubicBezTo>
                    <a:pt x="5489" y="0"/>
                    <a:pt x="4542" y="150"/>
                    <a:pt x="3587" y="315"/>
                  </a:cubicBezTo>
                  <a:cubicBezTo>
                    <a:pt x="2355" y="975"/>
                    <a:pt x="1160" y="1689"/>
                    <a:pt x="0" y="2438"/>
                  </a:cubicBezTo>
                  <a:cubicBezTo>
                    <a:pt x="946" y="2402"/>
                    <a:pt x="1856" y="2313"/>
                    <a:pt x="2766" y="2170"/>
                  </a:cubicBezTo>
                  <a:cubicBezTo>
                    <a:pt x="4407" y="1296"/>
                    <a:pt x="6120" y="689"/>
                    <a:pt x="7958" y="368"/>
                  </a:cubicBezTo>
                  <a:lnTo>
                    <a:pt x="7976" y="368"/>
                  </a:lnTo>
                  <a:cubicBezTo>
                    <a:pt x="7958" y="297"/>
                    <a:pt x="7940" y="208"/>
                    <a:pt x="7922" y="136"/>
                  </a:cubicBezTo>
                  <a:cubicBezTo>
                    <a:pt x="7426" y="40"/>
                    <a:pt x="6934" y="0"/>
                    <a:pt x="6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-226617" y="809641"/>
              <a:ext cx="149474" cy="44241"/>
            </a:xfrm>
            <a:custGeom>
              <a:avLst/>
              <a:gdLst/>
              <a:ahLst/>
              <a:cxnLst/>
              <a:rect l="l" t="t" r="r" b="b"/>
              <a:pathLst>
                <a:path w="3801" h="1125" extrusionOk="0">
                  <a:moveTo>
                    <a:pt x="3765" y="1"/>
                  </a:moveTo>
                  <a:cubicBezTo>
                    <a:pt x="2445" y="233"/>
                    <a:pt x="1196" y="589"/>
                    <a:pt x="0" y="1125"/>
                  </a:cubicBezTo>
                  <a:cubicBezTo>
                    <a:pt x="1267" y="857"/>
                    <a:pt x="2516" y="536"/>
                    <a:pt x="3801" y="197"/>
                  </a:cubicBezTo>
                  <a:cubicBezTo>
                    <a:pt x="3801" y="143"/>
                    <a:pt x="3783" y="72"/>
                    <a:pt x="3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115078" y="610381"/>
              <a:ext cx="137559" cy="63903"/>
            </a:xfrm>
            <a:custGeom>
              <a:avLst/>
              <a:gdLst/>
              <a:ahLst/>
              <a:cxnLst/>
              <a:rect l="l" t="t" r="r" b="b"/>
              <a:pathLst>
                <a:path w="3498" h="1625" extrusionOk="0">
                  <a:moveTo>
                    <a:pt x="3498" y="0"/>
                  </a:moveTo>
                  <a:lnTo>
                    <a:pt x="3498" y="0"/>
                  </a:lnTo>
                  <a:cubicBezTo>
                    <a:pt x="2445" y="214"/>
                    <a:pt x="1392" y="446"/>
                    <a:pt x="357" y="732"/>
                  </a:cubicBezTo>
                  <a:cubicBezTo>
                    <a:pt x="215" y="1017"/>
                    <a:pt x="90" y="1321"/>
                    <a:pt x="1" y="1624"/>
                  </a:cubicBezTo>
                  <a:cubicBezTo>
                    <a:pt x="447" y="1553"/>
                    <a:pt x="911" y="1499"/>
                    <a:pt x="1374" y="1463"/>
                  </a:cubicBezTo>
                  <a:cubicBezTo>
                    <a:pt x="1999" y="857"/>
                    <a:pt x="2731" y="375"/>
                    <a:pt x="3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209104" y="696660"/>
              <a:ext cx="60364" cy="19702"/>
            </a:xfrm>
            <a:custGeom>
              <a:avLst/>
              <a:gdLst/>
              <a:ahLst/>
              <a:cxnLst/>
              <a:rect l="l" t="t" r="r" b="b"/>
              <a:pathLst>
                <a:path w="1535" h="501" extrusionOk="0">
                  <a:moveTo>
                    <a:pt x="1535" y="1"/>
                  </a:moveTo>
                  <a:lnTo>
                    <a:pt x="0" y="197"/>
                  </a:lnTo>
                  <a:cubicBezTo>
                    <a:pt x="54" y="304"/>
                    <a:pt x="108" y="394"/>
                    <a:pt x="179" y="501"/>
                  </a:cubicBezTo>
                  <a:cubicBezTo>
                    <a:pt x="625" y="358"/>
                    <a:pt x="1089" y="179"/>
                    <a:pt x="1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189442" y="583011"/>
              <a:ext cx="270910" cy="105981"/>
            </a:xfrm>
            <a:custGeom>
              <a:avLst/>
              <a:gdLst/>
              <a:ahLst/>
              <a:cxnLst/>
              <a:rect l="l" t="t" r="r" b="b"/>
              <a:pathLst>
                <a:path w="6889" h="2695" extrusionOk="0">
                  <a:moveTo>
                    <a:pt x="6888" y="0"/>
                  </a:moveTo>
                  <a:lnTo>
                    <a:pt x="6888" y="0"/>
                  </a:lnTo>
                  <a:cubicBezTo>
                    <a:pt x="5835" y="72"/>
                    <a:pt x="4783" y="197"/>
                    <a:pt x="3730" y="340"/>
                  </a:cubicBezTo>
                  <a:cubicBezTo>
                    <a:pt x="2356" y="750"/>
                    <a:pt x="1054" y="1321"/>
                    <a:pt x="1" y="2267"/>
                  </a:cubicBezTo>
                  <a:cubicBezTo>
                    <a:pt x="37" y="2302"/>
                    <a:pt x="90" y="2338"/>
                    <a:pt x="126" y="2409"/>
                  </a:cubicBezTo>
                  <a:cubicBezTo>
                    <a:pt x="179" y="2498"/>
                    <a:pt x="233" y="2606"/>
                    <a:pt x="286" y="2695"/>
                  </a:cubicBezTo>
                  <a:cubicBezTo>
                    <a:pt x="1303" y="2570"/>
                    <a:pt x="2303" y="2427"/>
                    <a:pt x="3302" y="2302"/>
                  </a:cubicBezTo>
                  <a:cubicBezTo>
                    <a:pt x="4569" y="1660"/>
                    <a:pt x="5764" y="875"/>
                    <a:pt x="6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11575" y="879640"/>
              <a:ext cx="165047" cy="351526"/>
            </a:xfrm>
            <a:custGeom>
              <a:avLst/>
              <a:gdLst/>
              <a:ahLst/>
              <a:cxnLst/>
              <a:rect l="l" t="t" r="r" b="b"/>
              <a:pathLst>
                <a:path w="4197" h="8939" extrusionOk="0">
                  <a:moveTo>
                    <a:pt x="204" y="0"/>
                  </a:moveTo>
                  <a:cubicBezTo>
                    <a:pt x="99" y="0"/>
                    <a:pt x="1" y="67"/>
                    <a:pt x="10" y="201"/>
                  </a:cubicBezTo>
                  <a:cubicBezTo>
                    <a:pt x="331" y="3449"/>
                    <a:pt x="1616" y="6410"/>
                    <a:pt x="3775" y="8873"/>
                  </a:cubicBezTo>
                  <a:cubicBezTo>
                    <a:pt x="3817" y="8919"/>
                    <a:pt x="3865" y="8938"/>
                    <a:pt x="3911" y="8938"/>
                  </a:cubicBezTo>
                  <a:cubicBezTo>
                    <a:pt x="4062" y="8938"/>
                    <a:pt x="4196" y="8733"/>
                    <a:pt x="4060" y="8569"/>
                  </a:cubicBezTo>
                  <a:cubicBezTo>
                    <a:pt x="1990" y="6214"/>
                    <a:pt x="741" y="3324"/>
                    <a:pt x="438" y="201"/>
                  </a:cubicBezTo>
                  <a:cubicBezTo>
                    <a:pt x="420" y="67"/>
                    <a:pt x="309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-10133" y="824467"/>
              <a:ext cx="24499" cy="38145"/>
            </a:xfrm>
            <a:custGeom>
              <a:avLst/>
              <a:gdLst/>
              <a:ahLst/>
              <a:cxnLst/>
              <a:rect l="l" t="t" r="r" b="b"/>
              <a:pathLst>
                <a:path w="623" h="970" extrusionOk="0">
                  <a:moveTo>
                    <a:pt x="260" y="0"/>
                  </a:moveTo>
                  <a:cubicBezTo>
                    <a:pt x="135" y="0"/>
                    <a:pt x="1" y="103"/>
                    <a:pt x="44" y="266"/>
                  </a:cubicBezTo>
                  <a:cubicBezTo>
                    <a:pt x="80" y="444"/>
                    <a:pt x="133" y="641"/>
                    <a:pt x="187" y="819"/>
                  </a:cubicBezTo>
                  <a:cubicBezTo>
                    <a:pt x="208" y="925"/>
                    <a:pt x="285" y="969"/>
                    <a:pt x="365" y="969"/>
                  </a:cubicBezTo>
                  <a:cubicBezTo>
                    <a:pt x="489" y="969"/>
                    <a:pt x="623" y="863"/>
                    <a:pt x="580" y="712"/>
                  </a:cubicBezTo>
                  <a:cubicBezTo>
                    <a:pt x="544" y="516"/>
                    <a:pt x="490" y="337"/>
                    <a:pt x="437" y="141"/>
                  </a:cubicBezTo>
                  <a:cubicBezTo>
                    <a:pt x="416" y="43"/>
                    <a:pt x="34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266283" y="276630"/>
              <a:ext cx="174406" cy="236029"/>
            </a:xfrm>
            <a:custGeom>
              <a:avLst/>
              <a:gdLst/>
              <a:ahLst/>
              <a:cxnLst/>
              <a:rect l="l" t="t" r="r" b="b"/>
              <a:pathLst>
                <a:path w="4435" h="6002" extrusionOk="0">
                  <a:moveTo>
                    <a:pt x="326" y="1"/>
                  </a:moveTo>
                  <a:cubicBezTo>
                    <a:pt x="156" y="1"/>
                    <a:pt x="0" y="210"/>
                    <a:pt x="170" y="351"/>
                  </a:cubicBezTo>
                  <a:cubicBezTo>
                    <a:pt x="1954" y="1796"/>
                    <a:pt x="3257" y="3652"/>
                    <a:pt x="3989" y="5847"/>
                  </a:cubicBezTo>
                  <a:cubicBezTo>
                    <a:pt x="4017" y="5955"/>
                    <a:pt x="4101" y="6002"/>
                    <a:pt x="4186" y="6002"/>
                  </a:cubicBezTo>
                  <a:cubicBezTo>
                    <a:pt x="4310" y="6002"/>
                    <a:pt x="4434" y="5899"/>
                    <a:pt x="4381" y="5740"/>
                  </a:cubicBezTo>
                  <a:cubicBezTo>
                    <a:pt x="3649" y="3474"/>
                    <a:pt x="2311" y="1547"/>
                    <a:pt x="456" y="48"/>
                  </a:cubicBezTo>
                  <a:cubicBezTo>
                    <a:pt x="415" y="15"/>
                    <a:pt x="370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249059" y="1178274"/>
              <a:ext cx="63589" cy="65240"/>
            </a:xfrm>
            <a:custGeom>
              <a:avLst/>
              <a:gdLst/>
              <a:ahLst/>
              <a:cxnLst/>
              <a:rect l="l" t="t" r="r" b="b"/>
              <a:pathLst>
                <a:path w="1617" h="1659" extrusionOk="0">
                  <a:moveTo>
                    <a:pt x="1412" y="1"/>
                  </a:moveTo>
                  <a:cubicBezTo>
                    <a:pt x="1303" y="1"/>
                    <a:pt x="1188" y="72"/>
                    <a:pt x="1179" y="208"/>
                  </a:cubicBezTo>
                  <a:cubicBezTo>
                    <a:pt x="1143" y="726"/>
                    <a:pt x="751" y="1136"/>
                    <a:pt x="251" y="1243"/>
                  </a:cubicBezTo>
                  <a:cubicBezTo>
                    <a:pt x="0" y="1293"/>
                    <a:pt x="79" y="1658"/>
                    <a:pt x="311" y="1658"/>
                  </a:cubicBezTo>
                  <a:cubicBezTo>
                    <a:pt x="326" y="1658"/>
                    <a:pt x="342" y="1657"/>
                    <a:pt x="358" y="1653"/>
                  </a:cubicBezTo>
                  <a:cubicBezTo>
                    <a:pt x="1054" y="1493"/>
                    <a:pt x="1554" y="904"/>
                    <a:pt x="1607" y="208"/>
                  </a:cubicBezTo>
                  <a:cubicBezTo>
                    <a:pt x="1616" y="68"/>
                    <a:pt x="1517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-512903" y="130262"/>
              <a:ext cx="1033579" cy="1203856"/>
            </a:xfrm>
            <a:custGeom>
              <a:avLst/>
              <a:gdLst/>
              <a:ahLst/>
              <a:cxnLst/>
              <a:rect l="l" t="t" r="r" b="b"/>
              <a:pathLst>
                <a:path w="26283" h="30613" extrusionOk="0">
                  <a:moveTo>
                    <a:pt x="19467" y="12209"/>
                  </a:moveTo>
                  <a:lnTo>
                    <a:pt x="19467" y="12209"/>
                  </a:lnTo>
                  <a:cubicBezTo>
                    <a:pt x="18700" y="12584"/>
                    <a:pt x="17968" y="13066"/>
                    <a:pt x="17343" y="13672"/>
                  </a:cubicBezTo>
                  <a:cubicBezTo>
                    <a:pt x="16880" y="13708"/>
                    <a:pt x="16416" y="13762"/>
                    <a:pt x="15970" y="13833"/>
                  </a:cubicBezTo>
                  <a:cubicBezTo>
                    <a:pt x="16059" y="13530"/>
                    <a:pt x="16184" y="13226"/>
                    <a:pt x="16326" y="12941"/>
                  </a:cubicBezTo>
                  <a:cubicBezTo>
                    <a:pt x="17361" y="12655"/>
                    <a:pt x="18414" y="12423"/>
                    <a:pt x="19467" y="12209"/>
                  </a:cubicBezTo>
                  <a:close/>
                  <a:moveTo>
                    <a:pt x="24748" y="11513"/>
                  </a:moveTo>
                  <a:lnTo>
                    <a:pt x="24748" y="11513"/>
                  </a:lnTo>
                  <a:cubicBezTo>
                    <a:pt x="23624" y="12388"/>
                    <a:pt x="22429" y="13173"/>
                    <a:pt x="21162" y="13815"/>
                  </a:cubicBezTo>
                  <a:cubicBezTo>
                    <a:pt x="20163" y="13940"/>
                    <a:pt x="19163" y="14083"/>
                    <a:pt x="18146" y="14208"/>
                  </a:cubicBezTo>
                  <a:cubicBezTo>
                    <a:pt x="18093" y="14119"/>
                    <a:pt x="18039" y="14011"/>
                    <a:pt x="17986" y="13922"/>
                  </a:cubicBezTo>
                  <a:cubicBezTo>
                    <a:pt x="17950" y="13851"/>
                    <a:pt x="17897" y="13815"/>
                    <a:pt x="17861" y="13780"/>
                  </a:cubicBezTo>
                  <a:cubicBezTo>
                    <a:pt x="18914" y="12834"/>
                    <a:pt x="20216" y="12263"/>
                    <a:pt x="21590" y="11853"/>
                  </a:cubicBezTo>
                  <a:cubicBezTo>
                    <a:pt x="22643" y="11710"/>
                    <a:pt x="23695" y="11585"/>
                    <a:pt x="24748" y="11513"/>
                  </a:cubicBezTo>
                  <a:close/>
                  <a:moveTo>
                    <a:pt x="15791" y="13084"/>
                  </a:moveTo>
                  <a:cubicBezTo>
                    <a:pt x="15684" y="13351"/>
                    <a:pt x="15595" y="13637"/>
                    <a:pt x="15506" y="13922"/>
                  </a:cubicBezTo>
                  <a:cubicBezTo>
                    <a:pt x="15060" y="14011"/>
                    <a:pt x="14614" y="14136"/>
                    <a:pt x="14185" y="14261"/>
                  </a:cubicBezTo>
                  <a:lnTo>
                    <a:pt x="14185" y="13583"/>
                  </a:lnTo>
                  <a:cubicBezTo>
                    <a:pt x="14721" y="13405"/>
                    <a:pt x="15256" y="13244"/>
                    <a:pt x="15791" y="13084"/>
                  </a:cubicBezTo>
                  <a:close/>
                  <a:moveTo>
                    <a:pt x="19895" y="14404"/>
                  </a:moveTo>
                  <a:lnTo>
                    <a:pt x="19895" y="14404"/>
                  </a:lnTo>
                  <a:cubicBezTo>
                    <a:pt x="19449" y="14582"/>
                    <a:pt x="18985" y="14761"/>
                    <a:pt x="18539" y="14904"/>
                  </a:cubicBezTo>
                  <a:cubicBezTo>
                    <a:pt x="18485" y="14797"/>
                    <a:pt x="18414" y="14707"/>
                    <a:pt x="18360" y="14600"/>
                  </a:cubicBezTo>
                  <a:lnTo>
                    <a:pt x="19895" y="14404"/>
                  </a:lnTo>
                  <a:close/>
                  <a:moveTo>
                    <a:pt x="13757" y="13708"/>
                  </a:moveTo>
                  <a:lnTo>
                    <a:pt x="13757" y="14404"/>
                  </a:lnTo>
                  <a:cubicBezTo>
                    <a:pt x="13204" y="14618"/>
                    <a:pt x="12651" y="14850"/>
                    <a:pt x="12116" y="15136"/>
                  </a:cubicBezTo>
                  <a:cubicBezTo>
                    <a:pt x="11759" y="14957"/>
                    <a:pt x="11402" y="14814"/>
                    <a:pt x="11009" y="14725"/>
                  </a:cubicBezTo>
                  <a:cubicBezTo>
                    <a:pt x="11919" y="14368"/>
                    <a:pt x="12829" y="14029"/>
                    <a:pt x="13757" y="13708"/>
                  </a:cubicBezTo>
                  <a:close/>
                  <a:moveTo>
                    <a:pt x="10331" y="15011"/>
                  </a:moveTo>
                  <a:cubicBezTo>
                    <a:pt x="10367" y="15028"/>
                    <a:pt x="10403" y="15046"/>
                    <a:pt x="10438" y="15046"/>
                  </a:cubicBezTo>
                  <a:cubicBezTo>
                    <a:pt x="10867" y="15100"/>
                    <a:pt x="11277" y="15207"/>
                    <a:pt x="11652" y="15385"/>
                  </a:cubicBezTo>
                  <a:cubicBezTo>
                    <a:pt x="11473" y="15492"/>
                    <a:pt x="11313" y="15599"/>
                    <a:pt x="11134" y="15707"/>
                  </a:cubicBezTo>
                  <a:cubicBezTo>
                    <a:pt x="11027" y="15778"/>
                    <a:pt x="10974" y="15849"/>
                    <a:pt x="10956" y="15956"/>
                  </a:cubicBezTo>
                  <a:cubicBezTo>
                    <a:pt x="10884" y="16010"/>
                    <a:pt x="10831" y="16099"/>
                    <a:pt x="10813" y="16188"/>
                  </a:cubicBezTo>
                  <a:cubicBezTo>
                    <a:pt x="10360" y="16109"/>
                    <a:pt x="9906" y="16075"/>
                    <a:pt x="9451" y="16075"/>
                  </a:cubicBezTo>
                  <a:cubicBezTo>
                    <a:pt x="8886" y="16075"/>
                    <a:pt x="8318" y="16127"/>
                    <a:pt x="7744" y="16206"/>
                  </a:cubicBezTo>
                  <a:cubicBezTo>
                    <a:pt x="8601" y="15778"/>
                    <a:pt x="9457" y="15385"/>
                    <a:pt x="10331" y="15011"/>
                  </a:cubicBezTo>
                  <a:close/>
                  <a:moveTo>
                    <a:pt x="11045" y="17277"/>
                  </a:moveTo>
                  <a:cubicBezTo>
                    <a:pt x="11063" y="17348"/>
                    <a:pt x="11081" y="17419"/>
                    <a:pt x="11081" y="17473"/>
                  </a:cubicBezTo>
                  <a:cubicBezTo>
                    <a:pt x="9796" y="17812"/>
                    <a:pt x="8547" y="18133"/>
                    <a:pt x="7280" y="18401"/>
                  </a:cubicBezTo>
                  <a:cubicBezTo>
                    <a:pt x="8476" y="17865"/>
                    <a:pt x="9725" y="17509"/>
                    <a:pt x="11045" y="17277"/>
                  </a:cubicBezTo>
                  <a:close/>
                  <a:moveTo>
                    <a:pt x="13791" y="853"/>
                  </a:moveTo>
                  <a:cubicBezTo>
                    <a:pt x="19239" y="853"/>
                    <a:pt x="24151" y="4910"/>
                    <a:pt x="25319" y="10639"/>
                  </a:cubicBezTo>
                  <a:cubicBezTo>
                    <a:pt x="17076" y="11121"/>
                    <a:pt x="9029" y="13887"/>
                    <a:pt x="2159" y="18472"/>
                  </a:cubicBezTo>
                  <a:cubicBezTo>
                    <a:pt x="964" y="15724"/>
                    <a:pt x="1517" y="12156"/>
                    <a:pt x="2302" y="9372"/>
                  </a:cubicBezTo>
                  <a:cubicBezTo>
                    <a:pt x="3301" y="5786"/>
                    <a:pt x="5567" y="3591"/>
                    <a:pt x="8850" y="2003"/>
                  </a:cubicBezTo>
                  <a:cubicBezTo>
                    <a:pt x="10488" y="1215"/>
                    <a:pt x="12164" y="853"/>
                    <a:pt x="13791" y="853"/>
                  </a:cubicBezTo>
                  <a:close/>
                  <a:moveTo>
                    <a:pt x="9424" y="16498"/>
                  </a:moveTo>
                  <a:cubicBezTo>
                    <a:pt x="9914" y="16498"/>
                    <a:pt x="10406" y="16538"/>
                    <a:pt x="10902" y="16634"/>
                  </a:cubicBezTo>
                  <a:cubicBezTo>
                    <a:pt x="10920" y="16706"/>
                    <a:pt x="10938" y="16795"/>
                    <a:pt x="10956" y="16866"/>
                  </a:cubicBezTo>
                  <a:lnTo>
                    <a:pt x="10938" y="16866"/>
                  </a:lnTo>
                  <a:cubicBezTo>
                    <a:pt x="9100" y="17187"/>
                    <a:pt x="7387" y="17794"/>
                    <a:pt x="5746" y="18668"/>
                  </a:cubicBezTo>
                  <a:cubicBezTo>
                    <a:pt x="4836" y="18811"/>
                    <a:pt x="3926" y="18900"/>
                    <a:pt x="2980" y="18936"/>
                  </a:cubicBezTo>
                  <a:cubicBezTo>
                    <a:pt x="4140" y="18187"/>
                    <a:pt x="5335" y="17473"/>
                    <a:pt x="6567" y="16813"/>
                  </a:cubicBezTo>
                  <a:cubicBezTo>
                    <a:pt x="7522" y="16648"/>
                    <a:pt x="8469" y="16498"/>
                    <a:pt x="9424" y="16498"/>
                  </a:cubicBezTo>
                  <a:close/>
                  <a:moveTo>
                    <a:pt x="17361" y="14511"/>
                  </a:moveTo>
                  <a:cubicBezTo>
                    <a:pt x="18753" y="17027"/>
                    <a:pt x="20091" y="19578"/>
                    <a:pt x="21358" y="22183"/>
                  </a:cubicBezTo>
                  <a:cubicBezTo>
                    <a:pt x="22197" y="23861"/>
                    <a:pt x="22946" y="25342"/>
                    <a:pt x="22090" y="27215"/>
                  </a:cubicBezTo>
                  <a:cubicBezTo>
                    <a:pt x="21465" y="28571"/>
                    <a:pt x="19859" y="29677"/>
                    <a:pt x="18378" y="29766"/>
                  </a:cubicBezTo>
                  <a:cubicBezTo>
                    <a:pt x="18324" y="29770"/>
                    <a:pt x="18270" y="29771"/>
                    <a:pt x="18217" y="29771"/>
                  </a:cubicBezTo>
                  <a:cubicBezTo>
                    <a:pt x="15905" y="29771"/>
                    <a:pt x="14509" y="26799"/>
                    <a:pt x="13864" y="25003"/>
                  </a:cubicBezTo>
                  <a:cubicBezTo>
                    <a:pt x="12865" y="22237"/>
                    <a:pt x="12365" y="19204"/>
                    <a:pt x="11687" y="16349"/>
                  </a:cubicBezTo>
                  <a:cubicBezTo>
                    <a:pt x="13418" y="15260"/>
                    <a:pt x="15309" y="14654"/>
                    <a:pt x="17361" y="14511"/>
                  </a:cubicBezTo>
                  <a:close/>
                  <a:moveTo>
                    <a:pt x="14124" y="1"/>
                  </a:moveTo>
                  <a:cubicBezTo>
                    <a:pt x="12374" y="1"/>
                    <a:pt x="10608" y="373"/>
                    <a:pt x="8940" y="1058"/>
                  </a:cubicBezTo>
                  <a:cubicBezTo>
                    <a:pt x="5442" y="2503"/>
                    <a:pt x="3016" y="4823"/>
                    <a:pt x="1713" y="8391"/>
                  </a:cubicBezTo>
                  <a:cubicBezTo>
                    <a:pt x="571" y="11603"/>
                    <a:pt x="0" y="16028"/>
                    <a:pt x="1571" y="19186"/>
                  </a:cubicBezTo>
                  <a:cubicBezTo>
                    <a:pt x="1588" y="19257"/>
                    <a:pt x="1606" y="19311"/>
                    <a:pt x="1642" y="19364"/>
                  </a:cubicBezTo>
                  <a:cubicBezTo>
                    <a:pt x="1624" y="19578"/>
                    <a:pt x="1767" y="19810"/>
                    <a:pt x="2052" y="19810"/>
                  </a:cubicBezTo>
                  <a:cubicBezTo>
                    <a:pt x="5264" y="19810"/>
                    <a:pt x="8190" y="19097"/>
                    <a:pt x="11277" y="18294"/>
                  </a:cubicBezTo>
                  <a:cubicBezTo>
                    <a:pt x="11901" y="21238"/>
                    <a:pt x="12472" y="24289"/>
                    <a:pt x="13793" y="26965"/>
                  </a:cubicBezTo>
                  <a:cubicBezTo>
                    <a:pt x="14615" y="28660"/>
                    <a:pt x="16212" y="30613"/>
                    <a:pt x="18260" y="30613"/>
                  </a:cubicBezTo>
                  <a:cubicBezTo>
                    <a:pt x="18433" y="30613"/>
                    <a:pt x="18609" y="30599"/>
                    <a:pt x="18789" y="30569"/>
                  </a:cubicBezTo>
                  <a:cubicBezTo>
                    <a:pt x="21322" y="30159"/>
                    <a:pt x="23892" y="27483"/>
                    <a:pt x="23303" y="24771"/>
                  </a:cubicBezTo>
                  <a:cubicBezTo>
                    <a:pt x="22946" y="23058"/>
                    <a:pt x="21947" y="21452"/>
                    <a:pt x="21162" y="19882"/>
                  </a:cubicBezTo>
                  <a:cubicBezTo>
                    <a:pt x="20448" y="18472"/>
                    <a:pt x="19699" y="17063"/>
                    <a:pt x="18949" y="15653"/>
                  </a:cubicBezTo>
                  <a:cubicBezTo>
                    <a:pt x="21608" y="14761"/>
                    <a:pt x="23963" y="13280"/>
                    <a:pt x="26122" y="11496"/>
                  </a:cubicBezTo>
                  <a:cubicBezTo>
                    <a:pt x="26265" y="11353"/>
                    <a:pt x="26283" y="11192"/>
                    <a:pt x="26229" y="11067"/>
                  </a:cubicBezTo>
                  <a:cubicBezTo>
                    <a:pt x="26229" y="11014"/>
                    <a:pt x="26229" y="10978"/>
                    <a:pt x="26229" y="10925"/>
                  </a:cubicBezTo>
                  <a:cubicBezTo>
                    <a:pt x="25622" y="7231"/>
                    <a:pt x="23535" y="4020"/>
                    <a:pt x="20466" y="1914"/>
                  </a:cubicBezTo>
                  <a:cubicBezTo>
                    <a:pt x="18532" y="598"/>
                    <a:pt x="16341" y="1"/>
                    <a:pt x="141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19"/>
          <p:cNvGrpSpPr/>
          <p:nvPr/>
        </p:nvGrpSpPr>
        <p:grpSpPr>
          <a:xfrm rot="-2842395">
            <a:off x="8739769" y="304084"/>
            <a:ext cx="643560" cy="660709"/>
            <a:chOff x="-509825" y="2500600"/>
            <a:chExt cx="949316" cy="974613"/>
          </a:xfrm>
        </p:grpSpPr>
        <p:sp>
          <p:nvSpPr>
            <p:cNvPr id="515" name="Google Shape;515;p19"/>
            <p:cNvSpPr/>
            <p:nvPr/>
          </p:nvSpPr>
          <p:spPr>
            <a:xfrm>
              <a:off x="-509825" y="2500600"/>
              <a:ext cx="949316" cy="974613"/>
            </a:xfrm>
            <a:custGeom>
              <a:avLst/>
              <a:gdLst/>
              <a:ahLst/>
              <a:cxnLst/>
              <a:rect l="l" t="t" r="r" b="b"/>
              <a:pathLst>
                <a:path w="29459" h="30244" extrusionOk="0">
                  <a:moveTo>
                    <a:pt x="15684" y="1482"/>
                  </a:moveTo>
                  <a:lnTo>
                    <a:pt x="16487" y="2641"/>
                  </a:lnTo>
                  <a:cubicBezTo>
                    <a:pt x="16148" y="2713"/>
                    <a:pt x="15880" y="2820"/>
                    <a:pt x="15684" y="3034"/>
                  </a:cubicBezTo>
                  <a:cubicBezTo>
                    <a:pt x="15291" y="3426"/>
                    <a:pt x="15309" y="3926"/>
                    <a:pt x="15327" y="4551"/>
                  </a:cubicBezTo>
                  <a:cubicBezTo>
                    <a:pt x="15327" y="4783"/>
                    <a:pt x="15345" y="6977"/>
                    <a:pt x="15345" y="6977"/>
                  </a:cubicBezTo>
                  <a:cubicBezTo>
                    <a:pt x="15345" y="7173"/>
                    <a:pt x="15416" y="7370"/>
                    <a:pt x="15559" y="7495"/>
                  </a:cubicBezTo>
                  <a:cubicBezTo>
                    <a:pt x="15702" y="7637"/>
                    <a:pt x="15880" y="7709"/>
                    <a:pt x="16077" y="7709"/>
                  </a:cubicBezTo>
                  <a:cubicBezTo>
                    <a:pt x="16077" y="7709"/>
                    <a:pt x="16079" y="7709"/>
                    <a:pt x="16083" y="7709"/>
                  </a:cubicBezTo>
                  <a:cubicBezTo>
                    <a:pt x="16238" y="7709"/>
                    <a:pt x="19040" y="7726"/>
                    <a:pt x="22286" y="9279"/>
                  </a:cubicBezTo>
                  <a:cubicBezTo>
                    <a:pt x="21608" y="9546"/>
                    <a:pt x="20644" y="9814"/>
                    <a:pt x="19449" y="9886"/>
                  </a:cubicBezTo>
                  <a:cubicBezTo>
                    <a:pt x="19199" y="9886"/>
                    <a:pt x="18985" y="10028"/>
                    <a:pt x="18860" y="10225"/>
                  </a:cubicBezTo>
                  <a:cubicBezTo>
                    <a:pt x="18735" y="10439"/>
                    <a:pt x="18717" y="10706"/>
                    <a:pt x="18824" y="10920"/>
                  </a:cubicBezTo>
                  <a:cubicBezTo>
                    <a:pt x="18824" y="10938"/>
                    <a:pt x="19306" y="11955"/>
                    <a:pt x="18789" y="13097"/>
                  </a:cubicBezTo>
                  <a:cubicBezTo>
                    <a:pt x="17861" y="12187"/>
                    <a:pt x="16166" y="10653"/>
                    <a:pt x="14952" y="10278"/>
                  </a:cubicBezTo>
                  <a:cubicBezTo>
                    <a:pt x="14874" y="10258"/>
                    <a:pt x="14796" y="10244"/>
                    <a:pt x="14715" y="10244"/>
                  </a:cubicBezTo>
                  <a:cubicBezTo>
                    <a:pt x="14648" y="10244"/>
                    <a:pt x="14579" y="10254"/>
                    <a:pt x="14506" y="10278"/>
                  </a:cubicBezTo>
                  <a:cubicBezTo>
                    <a:pt x="13293" y="10653"/>
                    <a:pt x="11598" y="12187"/>
                    <a:pt x="10670" y="13097"/>
                  </a:cubicBezTo>
                  <a:cubicBezTo>
                    <a:pt x="10171" y="11973"/>
                    <a:pt x="10617" y="10956"/>
                    <a:pt x="10635" y="10920"/>
                  </a:cubicBezTo>
                  <a:cubicBezTo>
                    <a:pt x="10742" y="10688"/>
                    <a:pt x="10724" y="10439"/>
                    <a:pt x="10599" y="10225"/>
                  </a:cubicBezTo>
                  <a:cubicBezTo>
                    <a:pt x="10474" y="10028"/>
                    <a:pt x="10260" y="9886"/>
                    <a:pt x="10010" y="9868"/>
                  </a:cubicBezTo>
                  <a:cubicBezTo>
                    <a:pt x="8832" y="9814"/>
                    <a:pt x="7851" y="9546"/>
                    <a:pt x="7173" y="9279"/>
                  </a:cubicBezTo>
                  <a:cubicBezTo>
                    <a:pt x="10419" y="7726"/>
                    <a:pt x="13221" y="7709"/>
                    <a:pt x="13376" y="7709"/>
                  </a:cubicBezTo>
                  <a:cubicBezTo>
                    <a:pt x="13379" y="7709"/>
                    <a:pt x="13382" y="7709"/>
                    <a:pt x="13382" y="7709"/>
                  </a:cubicBezTo>
                  <a:cubicBezTo>
                    <a:pt x="13579" y="7709"/>
                    <a:pt x="13757" y="7637"/>
                    <a:pt x="13900" y="7495"/>
                  </a:cubicBezTo>
                  <a:cubicBezTo>
                    <a:pt x="14043" y="7370"/>
                    <a:pt x="14114" y="7173"/>
                    <a:pt x="14114" y="6977"/>
                  </a:cubicBezTo>
                  <a:lnTo>
                    <a:pt x="14114" y="2624"/>
                  </a:lnTo>
                  <a:cubicBezTo>
                    <a:pt x="14132" y="2588"/>
                    <a:pt x="14096" y="1482"/>
                    <a:pt x="15167" y="1482"/>
                  </a:cubicBezTo>
                  <a:close/>
                  <a:moveTo>
                    <a:pt x="22643" y="10706"/>
                  </a:moveTo>
                  <a:cubicBezTo>
                    <a:pt x="24445" y="11366"/>
                    <a:pt x="27995" y="13401"/>
                    <a:pt x="27978" y="19074"/>
                  </a:cubicBezTo>
                  <a:cubicBezTo>
                    <a:pt x="27960" y="21894"/>
                    <a:pt x="26657" y="24320"/>
                    <a:pt x="24177" y="26087"/>
                  </a:cubicBezTo>
                  <a:cubicBezTo>
                    <a:pt x="21768" y="27817"/>
                    <a:pt x="18414" y="28781"/>
                    <a:pt x="14738" y="28781"/>
                  </a:cubicBezTo>
                  <a:cubicBezTo>
                    <a:pt x="11045" y="28781"/>
                    <a:pt x="7691" y="27817"/>
                    <a:pt x="5282" y="26087"/>
                  </a:cubicBezTo>
                  <a:cubicBezTo>
                    <a:pt x="2802" y="24320"/>
                    <a:pt x="1499" y="21894"/>
                    <a:pt x="1481" y="19074"/>
                  </a:cubicBezTo>
                  <a:cubicBezTo>
                    <a:pt x="1463" y="13401"/>
                    <a:pt x="5032" y="11366"/>
                    <a:pt x="6816" y="10706"/>
                  </a:cubicBezTo>
                  <a:cubicBezTo>
                    <a:pt x="7405" y="10920"/>
                    <a:pt x="8154" y="11134"/>
                    <a:pt x="9029" y="11259"/>
                  </a:cubicBezTo>
                  <a:cubicBezTo>
                    <a:pt x="8886" y="12116"/>
                    <a:pt x="8922" y="13454"/>
                    <a:pt x="9992" y="14739"/>
                  </a:cubicBezTo>
                  <a:cubicBezTo>
                    <a:pt x="10117" y="14881"/>
                    <a:pt x="10313" y="14988"/>
                    <a:pt x="10528" y="14988"/>
                  </a:cubicBezTo>
                  <a:lnTo>
                    <a:pt x="10545" y="14988"/>
                  </a:lnTo>
                  <a:cubicBezTo>
                    <a:pt x="10742" y="14988"/>
                    <a:pt x="10938" y="14917"/>
                    <a:pt x="11081" y="14757"/>
                  </a:cubicBezTo>
                  <a:cubicBezTo>
                    <a:pt x="11991" y="13793"/>
                    <a:pt x="13703" y="12223"/>
                    <a:pt x="14738" y="11759"/>
                  </a:cubicBezTo>
                  <a:cubicBezTo>
                    <a:pt x="15755" y="12223"/>
                    <a:pt x="17486" y="13811"/>
                    <a:pt x="18396" y="14757"/>
                  </a:cubicBezTo>
                  <a:cubicBezTo>
                    <a:pt x="18521" y="14917"/>
                    <a:pt x="18717" y="14988"/>
                    <a:pt x="18914" y="14988"/>
                  </a:cubicBezTo>
                  <a:lnTo>
                    <a:pt x="18949" y="14988"/>
                  </a:lnTo>
                  <a:cubicBezTo>
                    <a:pt x="19145" y="14988"/>
                    <a:pt x="19342" y="14899"/>
                    <a:pt x="19485" y="14739"/>
                  </a:cubicBezTo>
                  <a:cubicBezTo>
                    <a:pt x="20537" y="13472"/>
                    <a:pt x="20573" y="12134"/>
                    <a:pt x="20430" y="11259"/>
                  </a:cubicBezTo>
                  <a:cubicBezTo>
                    <a:pt x="21304" y="11134"/>
                    <a:pt x="22054" y="10938"/>
                    <a:pt x="22643" y="10706"/>
                  </a:cubicBezTo>
                  <a:close/>
                  <a:moveTo>
                    <a:pt x="15167" y="1"/>
                  </a:moveTo>
                  <a:cubicBezTo>
                    <a:pt x="13828" y="1"/>
                    <a:pt x="12740" y="1053"/>
                    <a:pt x="12669" y="2374"/>
                  </a:cubicBezTo>
                  <a:cubicBezTo>
                    <a:pt x="12669" y="2374"/>
                    <a:pt x="12651" y="2463"/>
                    <a:pt x="12651" y="2517"/>
                  </a:cubicBezTo>
                  <a:lnTo>
                    <a:pt x="12651" y="6281"/>
                  </a:lnTo>
                  <a:cubicBezTo>
                    <a:pt x="11313" y="6371"/>
                    <a:pt x="8369" y="6799"/>
                    <a:pt x="5228" y="8654"/>
                  </a:cubicBezTo>
                  <a:cubicBezTo>
                    <a:pt x="5014" y="8779"/>
                    <a:pt x="4871" y="9011"/>
                    <a:pt x="4871" y="9261"/>
                  </a:cubicBezTo>
                  <a:cubicBezTo>
                    <a:pt x="4854" y="9493"/>
                    <a:pt x="4961" y="9707"/>
                    <a:pt x="5139" y="9850"/>
                  </a:cubicBezTo>
                  <a:cubicBezTo>
                    <a:pt x="2944" y="11010"/>
                    <a:pt x="0" y="13561"/>
                    <a:pt x="18" y="19074"/>
                  </a:cubicBezTo>
                  <a:cubicBezTo>
                    <a:pt x="36" y="22340"/>
                    <a:pt x="1606" y="25248"/>
                    <a:pt x="4425" y="27282"/>
                  </a:cubicBezTo>
                  <a:cubicBezTo>
                    <a:pt x="7084" y="29191"/>
                    <a:pt x="10742" y="30244"/>
                    <a:pt x="14738" y="30244"/>
                  </a:cubicBezTo>
                  <a:cubicBezTo>
                    <a:pt x="18717" y="30244"/>
                    <a:pt x="22375" y="29191"/>
                    <a:pt x="25034" y="27282"/>
                  </a:cubicBezTo>
                  <a:cubicBezTo>
                    <a:pt x="27853" y="25248"/>
                    <a:pt x="29423" y="22340"/>
                    <a:pt x="29441" y="19074"/>
                  </a:cubicBezTo>
                  <a:cubicBezTo>
                    <a:pt x="29459" y="13579"/>
                    <a:pt x="26532" y="11010"/>
                    <a:pt x="24338" y="9868"/>
                  </a:cubicBezTo>
                  <a:cubicBezTo>
                    <a:pt x="24516" y="9707"/>
                    <a:pt x="24605" y="9493"/>
                    <a:pt x="24605" y="9261"/>
                  </a:cubicBezTo>
                  <a:cubicBezTo>
                    <a:pt x="24588" y="9011"/>
                    <a:pt x="24445" y="8797"/>
                    <a:pt x="24231" y="8672"/>
                  </a:cubicBezTo>
                  <a:cubicBezTo>
                    <a:pt x="21090" y="6817"/>
                    <a:pt x="18146" y="6371"/>
                    <a:pt x="16808" y="6281"/>
                  </a:cubicBezTo>
                  <a:cubicBezTo>
                    <a:pt x="16808" y="6281"/>
                    <a:pt x="16790" y="4194"/>
                    <a:pt x="16808" y="4087"/>
                  </a:cubicBezTo>
                  <a:cubicBezTo>
                    <a:pt x="17076" y="4033"/>
                    <a:pt x="17575" y="4033"/>
                    <a:pt x="17843" y="4033"/>
                  </a:cubicBezTo>
                  <a:cubicBezTo>
                    <a:pt x="18111" y="4033"/>
                    <a:pt x="18360" y="3890"/>
                    <a:pt x="18485" y="3641"/>
                  </a:cubicBezTo>
                  <a:cubicBezTo>
                    <a:pt x="18610" y="3409"/>
                    <a:pt x="18592" y="3123"/>
                    <a:pt x="18432" y="2891"/>
                  </a:cubicBezTo>
                  <a:lnTo>
                    <a:pt x="16665" y="322"/>
                  </a:lnTo>
                  <a:cubicBezTo>
                    <a:pt x="16523" y="126"/>
                    <a:pt x="16309" y="1"/>
                    <a:pt x="16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-462679" y="2845604"/>
              <a:ext cx="855026" cy="582467"/>
            </a:xfrm>
            <a:custGeom>
              <a:avLst/>
              <a:gdLst/>
              <a:ahLst/>
              <a:cxnLst/>
              <a:rect l="l" t="t" r="r" b="b"/>
              <a:pathLst>
                <a:path w="26533" h="18075" extrusionOk="0">
                  <a:moveTo>
                    <a:pt x="5353" y="0"/>
                  </a:moveTo>
                  <a:cubicBezTo>
                    <a:pt x="3569" y="660"/>
                    <a:pt x="0" y="2695"/>
                    <a:pt x="18" y="8368"/>
                  </a:cubicBezTo>
                  <a:cubicBezTo>
                    <a:pt x="36" y="11188"/>
                    <a:pt x="1339" y="13614"/>
                    <a:pt x="3819" y="15381"/>
                  </a:cubicBezTo>
                  <a:cubicBezTo>
                    <a:pt x="6228" y="17111"/>
                    <a:pt x="9582" y="18075"/>
                    <a:pt x="13275" y="18075"/>
                  </a:cubicBezTo>
                  <a:cubicBezTo>
                    <a:pt x="16951" y="18075"/>
                    <a:pt x="20305" y="17111"/>
                    <a:pt x="22714" y="15381"/>
                  </a:cubicBezTo>
                  <a:cubicBezTo>
                    <a:pt x="25194" y="13614"/>
                    <a:pt x="26497" y="11188"/>
                    <a:pt x="26515" y="8368"/>
                  </a:cubicBezTo>
                  <a:cubicBezTo>
                    <a:pt x="26532" y="2695"/>
                    <a:pt x="22982" y="660"/>
                    <a:pt x="21180" y="0"/>
                  </a:cubicBezTo>
                  <a:cubicBezTo>
                    <a:pt x="20591" y="232"/>
                    <a:pt x="19841" y="428"/>
                    <a:pt x="18967" y="553"/>
                  </a:cubicBezTo>
                  <a:cubicBezTo>
                    <a:pt x="19110" y="1428"/>
                    <a:pt x="19074" y="2766"/>
                    <a:pt x="18022" y="4033"/>
                  </a:cubicBezTo>
                  <a:cubicBezTo>
                    <a:pt x="17879" y="4193"/>
                    <a:pt x="17682" y="4282"/>
                    <a:pt x="17486" y="4282"/>
                  </a:cubicBezTo>
                  <a:lnTo>
                    <a:pt x="17451" y="4282"/>
                  </a:lnTo>
                  <a:cubicBezTo>
                    <a:pt x="17254" y="4282"/>
                    <a:pt x="17058" y="4211"/>
                    <a:pt x="16933" y="4051"/>
                  </a:cubicBezTo>
                  <a:cubicBezTo>
                    <a:pt x="16023" y="3105"/>
                    <a:pt x="14292" y="1517"/>
                    <a:pt x="13275" y="1053"/>
                  </a:cubicBezTo>
                  <a:cubicBezTo>
                    <a:pt x="12240" y="1517"/>
                    <a:pt x="10528" y="3087"/>
                    <a:pt x="9618" y="4051"/>
                  </a:cubicBezTo>
                  <a:cubicBezTo>
                    <a:pt x="9475" y="4211"/>
                    <a:pt x="9279" y="4282"/>
                    <a:pt x="9082" y="4282"/>
                  </a:cubicBezTo>
                  <a:lnTo>
                    <a:pt x="9065" y="4282"/>
                  </a:lnTo>
                  <a:cubicBezTo>
                    <a:pt x="8850" y="4282"/>
                    <a:pt x="8654" y="4175"/>
                    <a:pt x="8529" y="4033"/>
                  </a:cubicBezTo>
                  <a:cubicBezTo>
                    <a:pt x="7459" y="2748"/>
                    <a:pt x="7423" y="1410"/>
                    <a:pt x="7566" y="553"/>
                  </a:cubicBezTo>
                  <a:cubicBezTo>
                    <a:pt x="6691" y="428"/>
                    <a:pt x="5942" y="214"/>
                    <a:pt x="5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-278673" y="2548326"/>
              <a:ext cx="487016" cy="374358"/>
            </a:xfrm>
            <a:custGeom>
              <a:avLst/>
              <a:gdLst/>
              <a:ahLst/>
              <a:cxnLst/>
              <a:rect l="l" t="t" r="r" b="b"/>
              <a:pathLst>
                <a:path w="15113" h="11617" extrusionOk="0">
                  <a:moveTo>
                    <a:pt x="7994" y="1"/>
                  </a:moveTo>
                  <a:cubicBezTo>
                    <a:pt x="6923" y="1"/>
                    <a:pt x="6959" y="1107"/>
                    <a:pt x="6941" y="1143"/>
                  </a:cubicBezTo>
                  <a:lnTo>
                    <a:pt x="6941" y="5496"/>
                  </a:lnTo>
                  <a:cubicBezTo>
                    <a:pt x="6941" y="5692"/>
                    <a:pt x="6870" y="5889"/>
                    <a:pt x="6727" y="6014"/>
                  </a:cubicBezTo>
                  <a:cubicBezTo>
                    <a:pt x="6584" y="6156"/>
                    <a:pt x="6406" y="6228"/>
                    <a:pt x="6209" y="6228"/>
                  </a:cubicBezTo>
                  <a:cubicBezTo>
                    <a:pt x="6209" y="6228"/>
                    <a:pt x="6206" y="6228"/>
                    <a:pt x="6203" y="6228"/>
                  </a:cubicBezTo>
                  <a:cubicBezTo>
                    <a:pt x="6048" y="6228"/>
                    <a:pt x="3246" y="6245"/>
                    <a:pt x="0" y="7798"/>
                  </a:cubicBezTo>
                  <a:cubicBezTo>
                    <a:pt x="678" y="8065"/>
                    <a:pt x="1659" y="8333"/>
                    <a:pt x="2837" y="8387"/>
                  </a:cubicBezTo>
                  <a:cubicBezTo>
                    <a:pt x="3087" y="8405"/>
                    <a:pt x="3301" y="8547"/>
                    <a:pt x="3426" y="8744"/>
                  </a:cubicBezTo>
                  <a:cubicBezTo>
                    <a:pt x="3551" y="8958"/>
                    <a:pt x="3569" y="9207"/>
                    <a:pt x="3462" y="9439"/>
                  </a:cubicBezTo>
                  <a:cubicBezTo>
                    <a:pt x="3444" y="9475"/>
                    <a:pt x="2998" y="10492"/>
                    <a:pt x="3497" y="11616"/>
                  </a:cubicBezTo>
                  <a:cubicBezTo>
                    <a:pt x="4425" y="10706"/>
                    <a:pt x="6120" y="9172"/>
                    <a:pt x="7333" y="8797"/>
                  </a:cubicBezTo>
                  <a:cubicBezTo>
                    <a:pt x="7406" y="8773"/>
                    <a:pt x="7475" y="8763"/>
                    <a:pt x="7542" y="8763"/>
                  </a:cubicBezTo>
                  <a:cubicBezTo>
                    <a:pt x="7623" y="8763"/>
                    <a:pt x="7701" y="8777"/>
                    <a:pt x="7779" y="8797"/>
                  </a:cubicBezTo>
                  <a:cubicBezTo>
                    <a:pt x="8993" y="9172"/>
                    <a:pt x="10688" y="10706"/>
                    <a:pt x="11616" y="11616"/>
                  </a:cubicBezTo>
                  <a:cubicBezTo>
                    <a:pt x="12133" y="10474"/>
                    <a:pt x="11651" y="9457"/>
                    <a:pt x="11651" y="9439"/>
                  </a:cubicBezTo>
                  <a:cubicBezTo>
                    <a:pt x="11544" y="9225"/>
                    <a:pt x="11562" y="8958"/>
                    <a:pt x="11687" y="8744"/>
                  </a:cubicBezTo>
                  <a:cubicBezTo>
                    <a:pt x="11812" y="8547"/>
                    <a:pt x="12026" y="8405"/>
                    <a:pt x="12276" y="8405"/>
                  </a:cubicBezTo>
                  <a:cubicBezTo>
                    <a:pt x="13471" y="8333"/>
                    <a:pt x="14435" y="8065"/>
                    <a:pt x="15113" y="7798"/>
                  </a:cubicBezTo>
                  <a:cubicBezTo>
                    <a:pt x="11867" y="6245"/>
                    <a:pt x="9065" y="6228"/>
                    <a:pt x="8910" y="6228"/>
                  </a:cubicBezTo>
                  <a:cubicBezTo>
                    <a:pt x="8906" y="6228"/>
                    <a:pt x="8904" y="6228"/>
                    <a:pt x="8904" y="6228"/>
                  </a:cubicBezTo>
                  <a:cubicBezTo>
                    <a:pt x="8707" y="6228"/>
                    <a:pt x="8529" y="6156"/>
                    <a:pt x="8386" y="6014"/>
                  </a:cubicBezTo>
                  <a:cubicBezTo>
                    <a:pt x="8243" y="5889"/>
                    <a:pt x="8172" y="5692"/>
                    <a:pt x="8172" y="5496"/>
                  </a:cubicBezTo>
                  <a:cubicBezTo>
                    <a:pt x="8172" y="5496"/>
                    <a:pt x="8154" y="3302"/>
                    <a:pt x="8154" y="3070"/>
                  </a:cubicBezTo>
                  <a:cubicBezTo>
                    <a:pt x="8136" y="2445"/>
                    <a:pt x="8118" y="1945"/>
                    <a:pt x="8511" y="1553"/>
                  </a:cubicBezTo>
                  <a:cubicBezTo>
                    <a:pt x="8707" y="1339"/>
                    <a:pt x="8975" y="1232"/>
                    <a:pt x="9314" y="1160"/>
                  </a:cubicBezTo>
                  <a:lnTo>
                    <a:pt x="8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" name="Google Shape;518;p19"/>
            <p:cNvGrpSpPr/>
            <p:nvPr/>
          </p:nvGrpSpPr>
          <p:grpSpPr>
            <a:xfrm>
              <a:off x="198250" y="2922675"/>
              <a:ext cx="128925" cy="236625"/>
              <a:chOff x="899550" y="2182300"/>
              <a:chExt cx="128925" cy="236625"/>
            </a:xfrm>
          </p:grpSpPr>
          <p:sp>
            <p:nvSpPr>
              <p:cNvPr id="519" name="Google Shape;519;p19"/>
              <p:cNvSpPr/>
              <p:nvPr/>
            </p:nvSpPr>
            <p:spPr>
              <a:xfrm>
                <a:off x="951525" y="2229375"/>
                <a:ext cx="76950" cy="189550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7582" extrusionOk="0">
                    <a:moveTo>
                      <a:pt x="227" y="0"/>
                    </a:moveTo>
                    <a:cubicBezTo>
                      <a:pt x="180" y="0"/>
                      <a:pt x="134" y="16"/>
                      <a:pt x="98" y="52"/>
                    </a:cubicBezTo>
                    <a:cubicBezTo>
                      <a:pt x="9" y="123"/>
                      <a:pt x="0" y="248"/>
                      <a:pt x="71" y="338"/>
                    </a:cubicBezTo>
                    <a:cubicBezTo>
                      <a:pt x="1749" y="2291"/>
                      <a:pt x="2676" y="4798"/>
                      <a:pt x="2676" y="7376"/>
                    </a:cubicBezTo>
                    <a:cubicBezTo>
                      <a:pt x="2676" y="7492"/>
                      <a:pt x="2766" y="7581"/>
                      <a:pt x="2882" y="7581"/>
                    </a:cubicBezTo>
                    <a:cubicBezTo>
                      <a:pt x="2989" y="7581"/>
                      <a:pt x="3078" y="7492"/>
                      <a:pt x="3078" y="7376"/>
                    </a:cubicBezTo>
                    <a:cubicBezTo>
                      <a:pt x="3078" y="4700"/>
                      <a:pt x="2123" y="2104"/>
                      <a:pt x="384" y="70"/>
                    </a:cubicBezTo>
                    <a:cubicBezTo>
                      <a:pt x="344" y="25"/>
                      <a:pt x="285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899550" y="2182300"/>
                <a:ext cx="395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302" extrusionOk="0">
                    <a:moveTo>
                      <a:pt x="233" y="1"/>
                    </a:moveTo>
                    <a:cubicBezTo>
                      <a:pt x="166" y="1"/>
                      <a:pt x="102" y="32"/>
                      <a:pt x="63" y="88"/>
                    </a:cubicBezTo>
                    <a:cubicBezTo>
                      <a:pt x="0" y="178"/>
                      <a:pt x="27" y="303"/>
                      <a:pt x="116" y="365"/>
                    </a:cubicBezTo>
                    <a:cubicBezTo>
                      <a:pt x="500" y="633"/>
                      <a:pt x="866" y="936"/>
                      <a:pt x="1214" y="1248"/>
                    </a:cubicBezTo>
                    <a:cubicBezTo>
                      <a:pt x="1258" y="1284"/>
                      <a:pt x="1303" y="1302"/>
                      <a:pt x="1356" y="1302"/>
                    </a:cubicBezTo>
                    <a:cubicBezTo>
                      <a:pt x="1410" y="1302"/>
                      <a:pt x="1464" y="1284"/>
                      <a:pt x="1499" y="1239"/>
                    </a:cubicBezTo>
                    <a:cubicBezTo>
                      <a:pt x="1579" y="1150"/>
                      <a:pt x="1571" y="1025"/>
                      <a:pt x="1490" y="954"/>
                    </a:cubicBezTo>
                    <a:cubicBezTo>
                      <a:pt x="1125" y="624"/>
                      <a:pt x="741" y="311"/>
                      <a:pt x="348" y="35"/>
                    </a:cubicBezTo>
                    <a:cubicBezTo>
                      <a:pt x="312" y="12"/>
                      <a:pt x="272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" name="Google Shape;521;p19"/>
          <p:cNvGrpSpPr/>
          <p:nvPr/>
        </p:nvGrpSpPr>
        <p:grpSpPr>
          <a:xfrm rot="-2079588">
            <a:off x="8621357" y="4716147"/>
            <a:ext cx="669672" cy="533419"/>
            <a:chOff x="-602987" y="2563895"/>
            <a:chExt cx="640505" cy="510186"/>
          </a:xfrm>
        </p:grpSpPr>
        <p:sp>
          <p:nvSpPr>
            <p:cNvPr id="522" name="Google Shape;522;p19"/>
            <p:cNvSpPr/>
            <p:nvPr/>
          </p:nvSpPr>
          <p:spPr>
            <a:xfrm>
              <a:off x="-602987" y="2563895"/>
              <a:ext cx="640505" cy="510186"/>
            </a:xfrm>
            <a:custGeom>
              <a:avLst/>
              <a:gdLst/>
              <a:ahLst/>
              <a:cxnLst/>
              <a:rect l="l" t="t" r="r" b="b"/>
              <a:pathLst>
                <a:path w="5577" h="4442" extrusionOk="0">
                  <a:moveTo>
                    <a:pt x="2143" y="1"/>
                  </a:moveTo>
                  <a:cubicBezTo>
                    <a:pt x="1373" y="1"/>
                    <a:pt x="443" y="260"/>
                    <a:pt x="90" y="1400"/>
                  </a:cubicBezTo>
                  <a:cubicBezTo>
                    <a:pt x="90" y="1418"/>
                    <a:pt x="81" y="1436"/>
                    <a:pt x="81" y="1454"/>
                  </a:cubicBezTo>
                  <a:cubicBezTo>
                    <a:pt x="54" y="1623"/>
                    <a:pt x="1" y="2435"/>
                    <a:pt x="938" y="2854"/>
                  </a:cubicBezTo>
                  <a:cubicBezTo>
                    <a:pt x="1098" y="2926"/>
                    <a:pt x="1170" y="3104"/>
                    <a:pt x="1107" y="3265"/>
                  </a:cubicBezTo>
                  <a:lnTo>
                    <a:pt x="1009" y="3532"/>
                  </a:lnTo>
                  <a:cubicBezTo>
                    <a:pt x="946" y="3711"/>
                    <a:pt x="1045" y="3907"/>
                    <a:pt x="1223" y="3961"/>
                  </a:cubicBezTo>
                  <a:lnTo>
                    <a:pt x="2820" y="4424"/>
                  </a:lnTo>
                  <a:cubicBezTo>
                    <a:pt x="2853" y="4436"/>
                    <a:pt x="2886" y="4441"/>
                    <a:pt x="2919" y="4441"/>
                  </a:cubicBezTo>
                  <a:cubicBezTo>
                    <a:pt x="3063" y="4441"/>
                    <a:pt x="3194" y="4336"/>
                    <a:pt x="3230" y="4184"/>
                  </a:cubicBezTo>
                  <a:lnTo>
                    <a:pt x="3311" y="3827"/>
                  </a:lnTo>
                  <a:cubicBezTo>
                    <a:pt x="3343" y="3675"/>
                    <a:pt x="3475" y="3573"/>
                    <a:pt x="3631" y="3573"/>
                  </a:cubicBezTo>
                  <a:cubicBezTo>
                    <a:pt x="3649" y="3573"/>
                    <a:pt x="3667" y="3574"/>
                    <a:pt x="3685" y="3577"/>
                  </a:cubicBezTo>
                  <a:cubicBezTo>
                    <a:pt x="3753" y="3587"/>
                    <a:pt x="3830" y="3594"/>
                    <a:pt x="3912" y="3594"/>
                  </a:cubicBezTo>
                  <a:cubicBezTo>
                    <a:pt x="4324" y="3594"/>
                    <a:pt x="4870" y="3413"/>
                    <a:pt x="5130" y="2542"/>
                  </a:cubicBezTo>
                  <a:cubicBezTo>
                    <a:pt x="5576" y="1043"/>
                    <a:pt x="3676" y="294"/>
                    <a:pt x="3212" y="151"/>
                  </a:cubicBezTo>
                  <a:cubicBezTo>
                    <a:pt x="3035" y="100"/>
                    <a:pt x="2620" y="1"/>
                    <a:pt x="214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-222844" y="2847239"/>
              <a:ext cx="99458" cy="156203"/>
            </a:xfrm>
            <a:custGeom>
              <a:avLst/>
              <a:gdLst/>
              <a:ahLst/>
              <a:cxnLst/>
              <a:rect l="l" t="t" r="r" b="b"/>
              <a:pathLst>
                <a:path w="866" h="1360" extrusionOk="0">
                  <a:moveTo>
                    <a:pt x="421" y="0"/>
                  </a:moveTo>
                  <a:cubicBezTo>
                    <a:pt x="330" y="0"/>
                    <a:pt x="242" y="65"/>
                    <a:pt x="224" y="164"/>
                  </a:cubicBezTo>
                  <a:lnTo>
                    <a:pt x="1" y="1360"/>
                  </a:lnTo>
                  <a:lnTo>
                    <a:pt x="286" y="905"/>
                  </a:lnTo>
                  <a:cubicBezTo>
                    <a:pt x="344" y="922"/>
                    <a:pt x="395" y="929"/>
                    <a:pt x="441" y="929"/>
                  </a:cubicBezTo>
                  <a:cubicBezTo>
                    <a:pt x="683" y="929"/>
                    <a:pt x="759" y="726"/>
                    <a:pt x="759" y="726"/>
                  </a:cubicBezTo>
                  <a:cubicBezTo>
                    <a:pt x="866" y="369"/>
                    <a:pt x="705" y="155"/>
                    <a:pt x="536" y="39"/>
                  </a:cubicBezTo>
                  <a:cubicBezTo>
                    <a:pt x="501" y="12"/>
                    <a:pt x="461" y="0"/>
                    <a:pt x="421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-519953" y="2772814"/>
              <a:ext cx="104396" cy="161027"/>
            </a:xfrm>
            <a:custGeom>
              <a:avLst/>
              <a:gdLst/>
              <a:ahLst/>
              <a:cxnLst/>
              <a:rect l="l" t="t" r="r" b="b"/>
              <a:pathLst>
                <a:path w="909" h="1402" extrusionOk="0">
                  <a:moveTo>
                    <a:pt x="673" y="0"/>
                  </a:moveTo>
                  <a:cubicBezTo>
                    <a:pt x="669" y="0"/>
                    <a:pt x="665" y="0"/>
                    <a:pt x="661" y="0"/>
                  </a:cubicBezTo>
                  <a:cubicBezTo>
                    <a:pt x="464" y="9"/>
                    <a:pt x="215" y="99"/>
                    <a:pt x="108" y="455"/>
                  </a:cubicBezTo>
                  <a:cubicBezTo>
                    <a:pt x="108" y="455"/>
                    <a:pt x="0" y="803"/>
                    <a:pt x="402" y="919"/>
                  </a:cubicBezTo>
                  <a:lnTo>
                    <a:pt x="393" y="1401"/>
                  </a:lnTo>
                  <a:lnTo>
                    <a:pt x="857" y="277"/>
                  </a:lnTo>
                  <a:cubicBezTo>
                    <a:pt x="909" y="147"/>
                    <a:pt x="818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19"/>
          <p:cNvSpPr txBox="1">
            <a:spLocks noGrp="1"/>
          </p:cNvSpPr>
          <p:nvPr>
            <p:ph type="title"/>
          </p:nvPr>
        </p:nvSpPr>
        <p:spPr>
          <a:xfrm>
            <a:off x="720000" y="392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20"/>
          <p:cNvGrpSpPr/>
          <p:nvPr/>
        </p:nvGrpSpPr>
        <p:grpSpPr>
          <a:xfrm flipH="1">
            <a:off x="-7983" y="486521"/>
            <a:ext cx="2457934" cy="4048498"/>
            <a:chOff x="6689905" y="486521"/>
            <a:chExt cx="2457934" cy="4048498"/>
          </a:xfrm>
        </p:grpSpPr>
        <p:sp>
          <p:nvSpPr>
            <p:cNvPr id="529" name="Google Shape;529;p20"/>
            <p:cNvSpPr/>
            <p:nvPr/>
          </p:nvSpPr>
          <p:spPr>
            <a:xfrm>
              <a:off x="7735938" y="646662"/>
              <a:ext cx="1370919" cy="732678"/>
            </a:xfrm>
            <a:custGeom>
              <a:avLst/>
              <a:gdLst/>
              <a:ahLst/>
              <a:cxnLst/>
              <a:rect l="l" t="t" r="r" b="b"/>
              <a:pathLst>
                <a:path w="17629" h="9422" extrusionOk="0">
                  <a:moveTo>
                    <a:pt x="17629" y="1"/>
                  </a:moveTo>
                  <a:cubicBezTo>
                    <a:pt x="10724" y="1"/>
                    <a:pt x="4488" y="2828"/>
                    <a:pt x="1" y="7378"/>
                  </a:cubicBezTo>
                  <a:lnTo>
                    <a:pt x="2035" y="9421"/>
                  </a:lnTo>
                  <a:cubicBezTo>
                    <a:pt x="6005" y="5389"/>
                    <a:pt x="11518" y="2882"/>
                    <a:pt x="17629" y="2882"/>
                  </a:cubicBezTo>
                  <a:lnTo>
                    <a:pt x="17629" y="1"/>
                  </a:ln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7693633" y="608480"/>
              <a:ext cx="1451406" cy="808963"/>
            </a:xfrm>
            <a:custGeom>
              <a:avLst/>
              <a:gdLst/>
              <a:ahLst/>
              <a:cxnLst/>
              <a:rect l="l" t="t" r="r" b="b"/>
              <a:pathLst>
                <a:path w="18664" h="10403" extrusionOk="0">
                  <a:moveTo>
                    <a:pt x="17682" y="991"/>
                  </a:moveTo>
                  <a:lnTo>
                    <a:pt x="17682" y="2882"/>
                  </a:lnTo>
                  <a:cubicBezTo>
                    <a:pt x="11991" y="3007"/>
                    <a:pt x="6665" y="5237"/>
                    <a:pt x="2579" y="9216"/>
                  </a:cubicBezTo>
                  <a:lnTo>
                    <a:pt x="1241" y="7878"/>
                  </a:lnTo>
                  <a:cubicBezTo>
                    <a:pt x="5674" y="3542"/>
                    <a:pt x="11482" y="1107"/>
                    <a:pt x="17682" y="991"/>
                  </a:cubicBezTo>
                  <a:close/>
                  <a:moveTo>
                    <a:pt x="18173" y="1"/>
                  </a:moveTo>
                  <a:cubicBezTo>
                    <a:pt x="11357" y="1"/>
                    <a:pt x="4979" y="2677"/>
                    <a:pt x="188" y="7530"/>
                  </a:cubicBezTo>
                  <a:cubicBezTo>
                    <a:pt x="1" y="7718"/>
                    <a:pt x="1" y="8030"/>
                    <a:pt x="197" y="8217"/>
                  </a:cubicBezTo>
                  <a:lnTo>
                    <a:pt x="2231" y="10260"/>
                  </a:lnTo>
                  <a:cubicBezTo>
                    <a:pt x="2320" y="10349"/>
                    <a:pt x="2445" y="10403"/>
                    <a:pt x="2579" y="10403"/>
                  </a:cubicBezTo>
                  <a:cubicBezTo>
                    <a:pt x="2713" y="10403"/>
                    <a:pt x="2838" y="10349"/>
                    <a:pt x="2927" y="10251"/>
                  </a:cubicBezTo>
                  <a:cubicBezTo>
                    <a:pt x="6986" y="6130"/>
                    <a:pt x="12392" y="3864"/>
                    <a:pt x="18173" y="3864"/>
                  </a:cubicBezTo>
                  <a:cubicBezTo>
                    <a:pt x="18440" y="3864"/>
                    <a:pt x="18663" y="3641"/>
                    <a:pt x="18663" y="3373"/>
                  </a:cubicBezTo>
                  <a:lnTo>
                    <a:pt x="18663" y="492"/>
                  </a:lnTo>
                  <a:cubicBezTo>
                    <a:pt x="18663" y="224"/>
                    <a:pt x="18440" y="1"/>
                    <a:pt x="18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7894112" y="870695"/>
              <a:ext cx="1212745" cy="1720573"/>
            </a:xfrm>
            <a:custGeom>
              <a:avLst/>
              <a:gdLst/>
              <a:ahLst/>
              <a:cxnLst/>
              <a:rect l="l" t="t" r="r" b="b"/>
              <a:pathLst>
                <a:path w="15595" h="22126" extrusionOk="0">
                  <a:moveTo>
                    <a:pt x="15595" y="1"/>
                  </a:moveTo>
                  <a:cubicBezTo>
                    <a:pt x="9484" y="1"/>
                    <a:pt x="3971" y="2508"/>
                    <a:pt x="1" y="6540"/>
                  </a:cubicBezTo>
                  <a:lnTo>
                    <a:pt x="15595" y="22125"/>
                  </a:lnTo>
                  <a:lnTo>
                    <a:pt x="15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7851807" y="832592"/>
              <a:ext cx="1293232" cy="1796780"/>
            </a:xfrm>
            <a:custGeom>
              <a:avLst/>
              <a:gdLst/>
              <a:ahLst/>
              <a:cxnLst/>
              <a:rect l="l" t="t" r="r" b="b"/>
              <a:pathLst>
                <a:path w="16630" h="23106" extrusionOk="0">
                  <a:moveTo>
                    <a:pt x="15648" y="991"/>
                  </a:moveTo>
                  <a:lnTo>
                    <a:pt x="15648" y="21437"/>
                  </a:lnTo>
                  <a:lnTo>
                    <a:pt x="1241" y="7030"/>
                  </a:lnTo>
                  <a:cubicBezTo>
                    <a:pt x="5139" y="3239"/>
                    <a:pt x="10215" y="1107"/>
                    <a:pt x="15648" y="991"/>
                  </a:cubicBezTo>
                  <a:close/>
                  <a:moveTo>
                    <a:pt x="16139" y="0"/>
                  </a:moveTo>
                  <a:cubicBezTo>
                    <a:pt x="10099" y="0"/>
                    <a:pt x="4434" y="2373"/>
                    <a:pt x="197" y="6682"/>
                  </a:cubicBezTo>
                  <a:cubicBezTo>
                    <a:pt x="1" y="6878"/>
                    <a:pt x="10" y="7182"/>
                    <a:pt x="197" y="7378"/>
                  </a:cubicBezTo>
                  <a:lnTo>
                    <a:pt x="15791" y="22963"/>
                  </a:lnTo>
                  <a:cubicBezTo>
                    <a:pt x="15880" y="23061"/>
                    <a:pt x="16005" y="23106"/>
                    <a:pt x="16139" y="23106"/>
                  </a:cubicBezTo>
                  <a:cubicBezTo>
                    <a:pt x="16201" y="23106"/>
                    <a:pt x="16264" y="23097"/>
                    <a:pt x="16326" y="23070"/>
                  </a:cubicBezTo>
                  <a:cubicBezTo>
                    <a:pt x="16505" y="22999"/>
                    <a:pt x="16629" y="22820"/>
                    <a:pt x="16629" y="22615"/>
                  </a:cubicBezTo>
                  <a:lnTo>
                    <a:pt x="16629" y="491"/>
                  </a:lnTo>
                  <a:cubicBezTo>
                    <a:pt x="16629" y="214"/>
                    <a:pt x="16406" y="0"/>
                    <a:pt x="16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7181629" y="1220393"/>
              <a:ext cx="712561" cy="1370875"/>
            </a:xfrm>
            <a:custGeom>
              <a:avLst/>
              <a:gdLst/>
              <a:ahLst/>
              <a:cxnLst/>
              <a:rect l="l" t="t" r="r" b="b"/>
              <a:pathLst>
                <a:path w="9163" h="17629" extrusionOk="0">
                  <a:moveTo>
                    <a:pt x="7129" y="0"/>
                  </a:moveTo>
                  <a:cubicBezTo>
                    <a:pt x="2722" y="4470"/>
                    <a:pt x="1" y="10607"/>
                    <a:pt x="1" y="17378"/>
                  </a:cubicBezTo>
                  <a:cubicBezTo>
                    <a:pt x="1" y="17467"/>
                    <a:pt x="1" y="17548"/>
                    <a:pt x="1" y="17628"/>
                  </a:cubicBezTo>
                  <a:lnTo>
                    <a:pt x="2882" y="17628"/>
                  </a:lnTo>
                  <a:cubicBezTo>
                    <a:pt x="2882" y="17548"/>
                    <a:pt x="2873" y="17467"/>
                    <a:pt x="2873" y="17378"/>
                  </a:cubicBezTo>
                  <a:cubicBezTo>
                    <a:pt x="2873" y="11401"/>
                    <a:pt x="5273" y="5986"/>
                    <a:pt x="9163" y="2043"/>
                  </a:cubicBezTo>
                  <a:lnTo>
                    <a:pt x="7129" y="0"/>
                  </a:ln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7143524" y="1182212"/>
              <a:ext cx="792348" cy="1447160"/>
            </a:xfrm>
            <a:custGeom>
              <a:avLst/>
              <a:gdLst/>
              <a:ahLst/>
              <a:cxnLst/>
              <a:rect l="l" t="t" r="r" b="b"/>
              <a:pathLst>
                <a:path w="10189" h="18610" extrusionOk="0">
                  <a:moveTo>
                    <a:pt x="7619" y="1196"/>
                  </a:moveTo>
                  <a:lnTo>
                    <a:pt x="8966" y="2534"/>
                  </a:lnTo>
                  <a:cubicBezTo>
                    <a:pt x="5085" y="6647"/>
                    <a:pt x="2935" y="11981"/>
                    <a:pt x="2873" y="17628"/>
                  </a:cubicBezTo>
                  <a:lnTo>
                    <a:pt x="982" y="17628"/>
                  </a:lnTo>
                  <a:cubicBezTo>
                    <a:pt x="1035" y="11473"/>
                    <a:pt x="3390" y="5665"/>
                    <a:pt x="7619" y="1196"/>
                  </a:cubicBezTo>
                  <a:close/>
                  <a:moveTo>
                    <a:pt x="7610" y="1"/>
                  </a:moveTo>
                  <a:cubicBezTo>
                    <a:pt x="7485" y="1"/>
                    <a:pt x="7360" y="54"/>
                    <a:pt x="7262" y="152"/>
                  </a:cubicBezTo>
                  <a:cubicBezTo>
                    <a:pt x="2578" y="4907"/>
                    <a:pt x="0" y="11196"/>
                    <a:pt x="0" y="17869"/>
                  </a:cubicBezTo>
                  <a:cubicBezTo>
                    <a:pt x="0" y="17923"/>
                    <a:pt x="0" y="17976"/>
                    <a:pt x="0" y="18021"/>
                  </a:cubicBezTo>
                  <a:cubicBezTo>
                    <a:pt x="0" y="18057"/>
                    <a:pt x="0" y="18092"/>
                    <a:pt x="0" y="18128"/>
                  </a:cubicBezTo>
                  <a:cubicBezTo>
                    <a:pt x="9" y="18396"/>
                    <a:pt x="223" y="18610"/>
                    <a:pt x="491" y="18610"/>
                  </a:cubicBezTo>
                  <a:lnTo>
                    <a:pt x="3372" y="18610"/>
                  </a:lnTo>
                  <a:cubicBezTo>
                    <a:pt x="3506" y="18610"/>
                    <a:pt x="3631" y="18565"/>
                    <a:pt x="3720" y="18467"/>
                  </a:cubicBezTo>
                  <a:cubicBezTo>
                    <a:pt x="3818" y="18378"/>
                    <a:pt x="3863" y="18253"/>
                    <a:pt x="3863" y="18119"/>
                  </a:cubicBezTo>
                  <a:cubicBezTo>
                    <a:pt x="3863" y="18074"/>
                    <a:pt x="3863" y="18030"/>
                    <a:pt x="3863" y="17994"/>
                  </a:cubicBezTo>
                  <a:cubicBezTo>
                    <a:pt x="3863" y="17950"/>
                    <a:pt x="3854" y="17914"/>
                    <a:pt x="3854" y="17869"/>
                  </a:cubicBezTo>
                  <a:cubicBezTo>
                    <a:pt x="3854" y="12231"/>
                    <a:pt x="6040" y="6905"/>
                    <a:pt x="10001" y="2873"/>
                  </a:cubicBezTo>
                  <a:cubicBezTo>
                    <a:pt x="10188" y="2686"/>
                    <a:pt x="10188" y="2373"/>
                    <a:pt x="10001" y="2186"/>
                  </a:cubicBezTo>
                  <a:lnTo>
                    <a:pt x="7967" y="143"/>
                  </a:lnTo>
                  <a:cubicBezTo>
                    <a:pt x="7869" y="54"/>
                    <a:pt x="7744" y="1"/>
                    <a:pt x="7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7405047" y="1379262"/>
              <a:ext cx="1701809" cy="1212006"/>
            </a:xfrm>
            <a:custGeom>
              <a:avLst/>
              <a:gdLst/>
              <a:ahLst/>
              <a:cxnLst/>
              <a:rect l="l" t="t" r="r" b="b"/>
              <a:pathLst>
                <a:path w="21884" h="15586" extrusionOk="0">
                  <a:moveTo>
                    <a:pt x="6290" y="0"/>
                  </a:moveTo>
                  <a:cubicBezTo>
                    <a:pt x="2400" y="3943"/>
                    <a:pt x="0" y="9358"/>
                    <a:pt x="0" y="15335"/>
                  </a:cubicBezTo>
                  <a:cubicBezTo>
                    <a:pt x="0" y="15424"/>
                    <a:pt x="9" y="15505"/>
                    <a:pt x="9" y="15585"/>
                  </a:cubicBezTo>
                  <a:lnTo>
                    <a:pt x="21884" y="15585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7366865" y="1341003"/>
              <a:ext cx="1780974" cy="1288369"/>
            </a:xfrm>
            <a:custGeom>
              <a:avLst/>
              <a:gdLst/>
              <a:ahLst/>
              <a:cxnLst/>
              <a:rect l="l" t="t" r="r" b="b"/>
              <a:pathLst>
                <a:path w="22902" h="16568" extrusionOk="0">
                  <a:moveTo>
                    <a:pt x="6790" y="1188"/>
                  </a:moveTo>
                  <a:lnTo>
                    <a:pt x="21188" y="15586"/>
                  </a:lnTo>
                  <a:lnTo>
                    <a:pt x="991" y="15586"/>
                  </a:lnTo>
                  <a:cubicBezTo>
                    <a:pt x="1045" y="10198"/>
                    <a:pt x="3096" y="5113"/>
                    <a:pt x="6790" y="1188"/>
                  </a:cubicBezTo>
                  <a:close/>
                  <a:moveTo>
                    <a:pt x="6808" y="0"/>
                  </a:moveTo>
                  <a:cubicBezTo>
                    <a:pt x="6799" y="0"/>
                    <a:pt x="6790" y="1"/>
                    <a:pt x="6781" y="1"/>
                  </a:cubicBezTo>
                  <a:cubicBezTo>
                    <a:pt x="6647" y="1"/>
                    <a:pt x="6522" y="55"/>
                    <a:pt x="6433" y="144"/>
                  </a:cubicBezTo>
                  <a:cubicBezTo>
                    <a:pt x="2285" y="4355"/>
                    <a:pt x="1" y="9922"/>
                    <a:pt x="1" y="15827"/>
                  </a:cubicBezTo>
                  <a:cubicBezTo>
                    <a:pt x="1" y="15881"/>
                    <a:pt x="10" y="15934"/>
                    <a:pt x="10" y="15979"/>
                  </a:cubicBezTo>
                  <a:cubicBezTo>
                    <a:pt x="10" y="16015"/>
                    <a:pt x="10" y="16050"/>
                    <a:pt x="10" y="16086"/>
                  </a:cubicBezTo>
                  <a:cubicBezTo>
                    <a:pt x="10" y="16354"/>
                    <a:pt x="233" y="16568"/>
                    <a:pt x="500" y="16568"/>
                  </a:cubicBezTo>
                  <a:lnTo>
                    <a:pt x="22375" y="16568"/>
                  </a:lnTo>
                  <a:cubicBezTo>
                    <a:pt x="22571" y="16568"/>
                    <a:pt x="22749" y="16452"/>
                    <a:pt x="22830" y="16264"/>
                  </a:cubicBezTo>
                  <a:cubicBezTo>
                    <a:pt x="22901" y="16086"/>
                    <a:pt x="22857" y="15872"/>
                    <a:pt x="22723" y="15738"/>
                  </a:cubicBezTo>
                  <a:lnTo>
                    <a:pt x="7129" y="144"/>
                  </a:lnTo>
                  <a:cubicBezTo>
                    <a:pt x="7038" y="53"/>
                    <a:pt x="6924" y="0"/>
                    <a:pt x="6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7755379" y="3784378"/>
              <a:ext cx="1351478" cy="712538"/>
            </a:xfrm>
            <a:custGeom>
              <a:avLst/>
              <a:gdLst/>
              <a:ahLst/>
              <a:cxnLst/>
              <a:rect l="l" t="t" r="r" b="b"/>
              <a:pathLst>
                <a:path w="17379" h="9163" extrusionOk="0">
                  <a:moveTo>
                    <a:pt x="2035" y="0"/>
                  </a:moveTo>
                  <a:lnTo>
                    <a:pt x="1" y="2034"/>
                  </a:lnTo>
                  <a:cubicBezTo>
                    <a:pt x="4470" y="6441"/>
                    <a:pt x="10608" y="9162"/>
                    <a:pt x="17379" y="9162"/>
                  </a:cubicBezTo>
                  <a:lnTo>
                    <a:pt x="17379" y="6281"/>
                  </a:lnTo>
                  <a:cubicBezTo>
                    <a:pt x="11402" y="6281"/>
                    <a:pt x="5987" y="3881"/>
                    <a:pt x="2035" y="0"/>
                  </a:cubicBez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7717196" y="3746353"/>
              <a:ext cx="1427843" cy="788667"/>
            </a:xfrm>
            <a:custGeom>
              <a:avLst/>
              <a:gdLst/>
              <a:ahLst/>
              <a:cxnLst/>
              <a:rect l="l" t="t" r="r" b="b"/>
              <a:pathLst>
                <a:path w="18361" h="10142" extrusionOk="0">
                  <a:moveTo>
                    <a:pt x="2535" y="1176"/>
                  </a:moveTo>
                  <a:cubicBezTo>
                    <a:pt x="6585" y="4994"/>
                    <a:pt x="11821" y="7135"/>
                    <a:pt x="17379" y="7260"/>
                  </a:cubicBezTo>
                  <a:lnTo>
                    <a:pt x="17379" y="9160"/>
                  </a:lnTo>
                  <a:cubicBezTo>
                    <a:pt x="11313" y="9035"/>
                    <a:pt x="5594" y="6689"/>
                    <a:pt x="1187" y="2523"/>
                  </a:cubicBezTo>
                  <a:lnTo>
                    <a:pt x="2535" y="1176"/>
                  </a:lnTo>
                  <a:close/>
                  <a:moveTo>
                    <a:pt x="2526" y="1"/>
                  </a:moveTo>
                  <a:cubicBezTo>
                    <a:pt x="2401" y="1"/>
                    <a:pt x="2276" y="48"/>
                    <a:pt x="2178" y="141"/>
                  </a:cubicBezTo>
                  <a:lnTo>
                    <a:pt x="144" y="2175"/>
                  </a:lnTo>
                  <a:cubicBezTo>
                    <a:pt x="54" y="2273"/>
                    <a:pt x="1" y="2398"/>
                    <a:pt x="1" y="2523"/>
                  </a:cubicBezTo>
                  <a:cubicBezTo>
                    <a:pt x="1" y="2657"/>
                    <a:pt x="54" y="2782"/>
                    <a:pt x="144" y="2871"/>
                  </a:cubicBezTo>
                  <a:cubicBezTo>
                    <a:pt x="4899" y="7564"/>
                    <a:pt x="11197" y="10142"/>
                    <a:pt x="17870" y="10142"/>
                  </a:cubicBezTo>
                  <a:cubicBezTo>
                    <a:pt x="18137" y="10142"/>
                    <a:pt x="18360" y="9928"/>
                    <a:pt x="18360" y="9651"/>
                  </a:cubicBezTo>
                  <a:lnTo>
                    <a:pt x="18360" y="6770"/>
                  </a:lnTo>
                  <a:cubicBezTo>
                    <a:pt x="18360" y="6502"/>
                    <a:pt x="18137" y="6279"/>
                    <a:pt x="17870" y="6279"/>
                  </a:cubicBezTo>
                  <a:cubicBezTo>
                    <a:pt x="12223" y="6279"/>
                    <a:pt x="6897" y="4102"/>
                    <a:pt x="2874" y="141"/>
                  </a:cubicBezTo>
                  <a:cubicBezTo>
                    <a:pt x="2775" y="48"/>
                    <a:pt x="2650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7913553" y="2591191"/>
              <a:ext cx="1193304" cy="1681614"/>
            </a:xfrm>
            <a:custGeom>
              <a:avLst/>
              <a:gdLst/>
              <a:ahLst/>
              <a:cxnLst/>
              <a:rect l="l" t="t" r="r" b="b"/>
              <a:pathLst>
                <a:path w="15345" h="21625" extrusionOk="0">
                  <a:moveTo>
                    <a:pt x="15345" y="0"/>
                  </a:moveTo>
                  <a:lnTo>
                    <a:pt x="1" y="15344"/>
                  </a:lnTo>
                  <a:cubicBezTo>
                    <a:pt x="3953" y="19225"/>
                    <a:pt x="9368" y="21625"/>
                    <a:pt x="15345" y="21625"/>
                  </a:cubicBezTo>
                  <a:lnTo>
                    <a:pt x="153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7875370" y="2553398"/>
              <a:ext cx="1269669" cy="1757588"/>
            </a:xfrm>
            <a:custGeom>
              <a:avLst/>
              <a:gdLst/>
              <a:ahLst/>
              <a:cxnLst/>
              <a:rect l="l" t="t" r="r" b="b"/>
              <a:pathLst>
                <a:path w="16327" h="22602" extrusionOk="0">
                  <a:moveTo>
                    <a:pt x="15345" y="1673"/>
                  </a:moveTo>
                  <a:lnTo>
                    <a:pt x="15345" y="21620"/>
                  </a:lnTo>
                  <a:cubicBezTo>
                    <a:pt x="10046" y="21495"/>
                    <a:pt x="5059" y="19452"/>
                    <a:pt x="1196" y="15821"/>
                  </a:cubicBezTo>
                  <a:lnTo>
                    <a:pt x="15345" y="1673"/>
                  </a:lnTo>
                  <a:close/>
                  <a:moveTo>
                    <a:pt x="15831" y="0"/>
                  </a:moveTo>
                  <a:cubicBezTo>
                    <a:pt x="15702" y="0"/>
                    <a:pt x="15577" y="52"/>
                    <a:pt x="15488" y="147"/>
                  </a:cubicBezTo>
                  <a:lnTo>
                    <a:pt x="144" y="15482"/>
                  </a:lnTo>
                  <a:cubicBezTo>
                    <a:pt x="54" y="15571"/>
                    <a:pt x="1" y="15705"/>
                    <a:pt x="1" y="15830"/>
                  </a:cubicBezTo>
                  <a:cubicBezTo>
                    <a:pt x="1" y="15964"/>
                    <a:pt x="54" y="16089"/>
                    <a:pt x="153" y="16178"/>
                  </a:cubicBezTo>
                  <a:cubicBezTo>
                    <a:pt x="4363" y="20326"/>
                    <a:pt x="9930" y="22601"/>
                    <a:pt x="15836" y="22601"/>
                  </a:cubicBezTo>
                  <a:cubicBezTo>
                    <a:pt x="16103" y="22601"/>
                    <a:pt x="16326" y="22387"/>
                    <a:pt x="16326" y="22111"/>
                  </a:cubicBezTo>
                  <a:lnTo>
                    <a:pt x="16326" y="486"/>
                  </a:lnTo>
                  <a:cubicBezTo>
                    <a:pt x="16326" y="290"/>
                    <a:pt x="16202" y="111"/>
                    <a:pt x="16023" y="40"/>
                  </a:cubicBezTo>
                  <a:cubicBezTo>
                    <a:pt x="15961" y="13"/>
                    <a:pt x="15895" y="0"/>
                    <a:pt x="15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7181629" y="2591191"/>
              <a:ext cx="732002" cy="1351434"/>
            </a:xfrm>
            <a:custGeom>
              <a:avLst/>
              <a:gdLst/>
              <a:ahLst/>
              <a:cxnLst/>
              <a:rect l="l" t="t" r="r" b="b"/>
              <a:pathLst>
                <a:path w="9413" h="17379" extrusionOk="0">
                  <a:moveTo>
                    <a:pt x="1" y="0"/>
                  </a:moveTo>
                  <a:cubicBezTo>
                    <a:pt x="72" y="6807"/>
                    <a:pt x="2882" y="12944"/>
                    <a:pt x="7379" y="17378"/>
                  </a:cubicBezTo>
                  <a:lnTo>
                    <a:pt x="9413" y="15344"/>
                  </a:lnTo>
                  <a:cubicBezTo>
                    <a:pt x="5434" y="11428"/>
                    <a:pt x="2954" y="6013"/>
                    <a:pt x="2882" y="0"/>
                  </a:cubicBez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7143524" y="2553009"/>
              <a:ext cx="808289" cy="1427720"/>
            </a:xfrm>
            <a:custGeom>
              <a:avLst/>
              <a:gdLst/>
              <a:ahLst/>
              <a:cxnLst/>
              <a:rect l="l" t="t" r="r" b="b"/>
              <a:pathLst>
                <a:path w="10394" h="18360" extrusionOk="0">
                  <a:moveTo>
                    <a:pt x="2891" y="982"/>
                  </a:moveTo>
                  <a:cubicBezTo>
                    <a:pt x="3078" y="6584"/>
                    <a:pt x="5308" y="11821"/>
                    <a:pt x="9207" y="15835"/>
                  </a:cubicBezTo>
                  <a:lnTo>
                    <a:pt x="7869" y="17173"/>
                  </a:lnTo>
                  <a:cubicBezTo>
                    <a:pt x="3604" y="12802"/>
                    <a:pt x="1178" y="7093"/>
                    <a:pt x="999" y="982"/>
                  </a:cubicBezTo>
                  <a:close/>
                  <a:moveTo>
                    <a:pt x="491" y="0"/>
                  </a:moveTo>
                  <a:cubicBezTo>
                    <a:pt x="366" y="0"/>
                    <a:pt x="241" y="54"/>
                    <a:pt x="143" y="152"/>
                  </a:cubicBezTo>
                  <a:cubicBezTo>
                    <a:pt x="54" y="241"/>
                    <a:pt x="0" y="366"/>
                    <a:pt x="0" y="500"/>
                  </a:cubicBezTo>
                  <a:cubicBezTo>
                    <a:pt x="72" y="7217"/>
                    <a:pt x="2739" y="13507"/>
                    <a:pt x="7521" y="18217"/>
                  </a:cubicBezTo>
                  <a:cubicBezTo>
                    <a:pt x="7619" y="18315"/>
                    <a:pt x="7744" y="18360"/>
                    <a:pt x="7869" y="18360"/>
                  </a:cubicBezTo>
                  <a:cubicBezTo>
                    <a:pt x="7994" y="18360"/>
                    <a:pt x="8118" y="18315"/>
                    <a:pt x="8217" y="18217"/>
                  </a:cubicBezTo>
                  <a:lnTo>
                    <a:pt x="10251" y="16183"/>
                  </a:lnTo>
                  <a:cubicBezTo>
                    <a:pt x="10340" y="16094"/>
                    <a:pt x="10393" y="15960"/>
                    <a:pt x="10393" y="15835"/>
                  </a:cubicBezTo>
                  <a:cubicBezTo>
                    <a:pt x="10393" y="15701"/>
                    <a:pt x="10340" y="15576"/>
                    <a:pt x="10251" y="15487"/>
                  </a:cubicBezTo>
                  <a:cubicBezTo>
                    <a:pt x="6200" y="11500"/>
                    <a:pt x="3926" y="6174"/>
                    <a:pt x="3863" y="491"/>
                  </a:cubicBezTo>
                  <a:cubicBezTo>
                    <a:pt x="3863" y="223"/>
                    <a:pt x="3640" y="0"/>
                    <a:pt x="3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7405747" y="2591191"/>
              <a:ext cx="1701109" cy="1193266"/>
            </a:xfrm>
            <a:custGeom>
              <a:avLst/>
              <a:gdLst/>
              <a:ahLst/>
              <a:cxnLst/>
              <a:rect l="l" t="t" r="r" b="b"/>
              <a:pathLst>
                <a:path w="21875" h="15345" extrusionOk="0">
                  <a:moveTo>
                    <a:pt x="0" y="0"/>
                  </a:moveTo>
                  <a:cubicBezTo>
                    <a:pt x="72" y="6013"/>
                    <a:pt x="2552" y="11428"/>
                    <a:pt x="6531" y="15344"/>
                  </a:cubicBezTo>
                  <a:lnTo>
                    <a:pt x="218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7367565" y="2553009"/>
              <a:ext cx="1780274" cy="1269551"/>
            </a:xfrm>
            <a:custGeom>
              <a:avLst/>
              <a:gdLst/>
              <a:ahLst/>
              <a:cxnLst/>
              <a:rect l="l" t="t" r="r" b="b"/>
              <a:pathLst>
                <a:path w="22893" h="16326" extrusionOk="0">
                  <a:moveTo>
                    <a:pt x="21179" y="982"/>
                  </a:moveTo>
                  <a:lnTo>
                    <a:pt x="7022" y="15139"/>
                  </a:lnTo>
                  <a:cubicBezTo>
                    <a:pt x="3302" y="11312"/>
                    <a:pt x="1178" y="6316"/>
                    <a:pt x="991" y="982"/>
                  </a:cubicBezTo>
                  <a:close/>
                  <a:moveTo>
                    <a:pt x="491" y="0"/>
                  </a:moveTo>
                  <a:cubicBezTo>
                    <a:pt x="358" y="0"/>
                    <a:pt x="233" y="54"/>
                    <a:pt x="143" y="152"/>
                  </a:cubicBezTo>
                  <a:cubicBezTo>
                    <a:pt x="54" y="241"/>
                    <a:pt x="1" y="366"/>
                    <a:pt x="1" y="500"/>
                  </a:cubicBezTo>
                  <a:cubicBezTo>
                    <a:pt x="72" y="6441"/>
                    <a:pt x="2436" y="12017"/>
                    <a:pt x="6683" y="16183"/>
                  </a:cubicBezTo>
                  <a:cubicBezTo>
                    <a:pt x="6772" y="16281"/>
                    <a:pt x="6897" y="16326"/>
                    <a:pt x="7022" y="16326"/>
                  </a:cubicBezTo>
                  <a:cubicBezTo>
                    <a:pt x="7146" y="16326"/>
                    <a:pt x="7271" y="16281"/>
                    <a:pt x="7370" y="16183"/>
                  </a:cubicBezTo>
                  <a:lnTo>
                    <a:pt x="22714" y="839"/>
                  </a:lnTo>
                  <a:cubicBezTo>
                    <a:pt x="22848" y="705"/>
                    <a:pt x="22892" y="491"/>
                    <a:pt x="22821" y="304"/>
                  </a:cubicBezTo>
                  <a:cubicBezTo>
                    <a:pt x="22740" y="125"/>
                    <a:pt x="22562" y="0"/>
                    <a:pt x="22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8815394" y="1966136"/>
              <a:ext cx="183292" cy="183208"/>
            </a:xfrm>
            <a:custGeom>
              <a:avLst/>
              <a:gdLst/>
              <a:ahLst/>
              <a:cxnLst/>
              <a:rect l="l" t="t" r="r" b="b"/>
              <a:pathLst>
                <a:path w="2357" h="2356" extrusionOk="0">
                  <a:moveTo>
                    <a:pt x="1955" y="0"/>
                  </a:moveTo>
                  <a:lnTo>
                    <a:pt x="1491" y="464"/>
                  </a:lnTo>
                  <a:cubicBezTo>
                    <a:pt x="1625" y="598"/>
                    <a:pt x="1705" y="776"/>
                    <a:pt x="1705" y="973"/>
                  </a:cubicBezTo>
                  <a:cubicBezTo>
                    <a:pt x="1705" y="1169"/>
                    <a:pt x="1625" y="1347"/>
                    <a:pt x="1491" y="1481"/>
                  </a:cubicBezTo>
                  <a:cubicBezTo>
                    <a:pt x="1357" y="1624"/>
                    <a:pt x="1170" y="1695"/>
                    <a:pt x="982" y="1695"/>
                  </a:cubicBezTo>
                  <a:lnTo>
                    <a:pt x="973" y="1695"/>
                  </a:lnTo>
                  <a:cubicBezTo>
                    <a:pt x="786" y="1695"/>
                    <a:pt x="599" y="1624"/>
                    <a:pt x="465" y="1490"/>
                  </a:cubicBezTo>
                  <a:lnTo>
                    <a:pt x="1" y="1945"/>
                  </a:lnTo>
                  <a:cubicBezTo>
                    <a:pt x="260" y="2213"/>
                    <a:pt x="608" y="2355"/>
                    <a:pt x="973" y="2355"/>
                  </a:cubicBezTo>
                  <a:lnTo>
                    <a:pt x="982" y="2355"/>
                  </a:lnTo>
                  <a:cubicBezTo>
                    <a:pt x="1348" y="2355"/>
                    <a:pt x="1696" y="2213"/>
                    <a:pt x="1955" y="1945"/>
                  </a:cubicBezTo>
                  <a:cubicBezTo>
                    <a:pt x="2213" y="1686"/>
                    <a:pt x="2356" y="1338"/>
                    <a:pt x="2356" y="973"/>
                  </a:cubicBezTo>
                  <a:cubicBezTo>
                    <a:pt x="2356" y="607"/>
                    <a:pt x="2213" y="259"/>
                    <a:pt x="1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7753979" y="3389345"/>
              <a:ext cx="210976" cy="167578"/>
            </a:xfrm>
            <a:custGeom>
              <a:avLst/>
              <a:gdLst/>
              <a:ahLst/>
              <a:cxnLst/>
              <a:rect l="l" t="t" r="r" b="b"/>
              <a:pathLst>
                <a:path w="2713" h="2155" extrusionOk="0">
                  <a:moveTo>
                    <a:pt x="1134" y="0"/>
                  </a:moveTo>
                  <a:cubicBezTo>
                    <a:pt x="1051" y="0"/>
                    <a:pt x="967" y="7"/>
                    <a:pt x="884" y="22"/>
                  </a:cubicBezTo>
                  <a:cubicBezTo>
                    <a:pt x="518" y="93"/>
                    <a:pt x="206" y="299"/>
                    <a:pt x="1" y="611"/>
                  </a:cubicBezTo>
                  <a:lnTo>
                    <a:pt x="545" y="977"/>
                  </a:lnTo>
                  <a:cubicBezTo>
                    <a:pt x="652" y="816"/>
                    <a:pt x="813" y="709"/>
                    <a:pt x="1009" y="664"/>
                  </a:cubicBezTo>
                  <a:cubicBezTo>
                    <a:pt x="1052" y="656"/>
                    <a:pt x="1095" y="652"/>
                    <a:pt x="1138" y="652"/>
                  </a:cubicBezTo>
                  <a:cubicBezTo>
                    <a:pt x="1284" y="652"/>
                    <a:pt x="1429" y="698"/>
                    <a:pt x="1553" y="780"/>
                  </a:cubicBezTo>
                  <a:cubicBezTo>
                    <a:pt x="1714" y="887"/>
                    <a:pt x="1821" y="1057"/>
                    <a:pt x="1856" y="1244"/>
                  </a:cubicBezTo>
                  <a:cubicBezTo>
                    <a:pt x="1892" y="1431"/>
                    <a:pt x="1856" y="1628"/>
                    <a:pt x="1740" y="1788"/>
                  </a:cubicBezTo>
                  <a:lnTo>
                    <a:pt x="2285" y="2154"/>
                  </a:lnTo>
                  <a:cubicBezTo>
                    <a:pt x="2713" y="1521"/>
                    <a:pt x="2543" y="664"/>
                    <a:pt x="1919" y="236"/>
                  </a:cubicBezTo>
                  <a:cubicBezTo>
                    <a:pt x="1679" y="79"/>
                    <a:pt x="1409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8798052" y="3019195"/>
              <a:ext cx="209654" cy="147127"/>
            </a:xfrm>
            <a:custGeom>
              <a:avLst/>
              <a:gdLst/>
              <a:ahLst/>
              <a:cxnLst/>
              <a:rect l="l" t="t" r="r" b="b"/>
              <a:pathLst>
                <a:path w="2696" h="1892" extrusionOk="0">
                  <a:moveTo>
                    <a:pt x="135" y="0"/>
                  </a:moveTo>
                  <a:lnTo>
                    <a:pt x="135" y="0"/>
                  </a:lnTo>
                  <a:cubicBezTo>
                    <a:pt x="1" y="339"/>
                    <a:pt x="1" y="714"/>
                    <a:pt x="144" y="1053"/>
                  </a:cubicBezTo>
                  <a:cubicBezTo>
                    <a:pt x="295" y="1392"/>
                    <a:pt x="563" y="1651"/>
                    <a:pt x="902" y="1793"/>
                  </a:cubicBezTo>
                  <a:cubicBezTo>
                    <a:pt x="1071" y="1856"/>
                    <a:pt x="1241" y="1892"/>
                    <a:pt x="1410" y="1892"/>
                  </a:cubicBezTo>
                  <a:cubicBezTo>
                    <a:pt x="1964" y="1892"/>
                    <a:pt x="2481" y="1561"/>
                    <a:pt x="2695" y="1026"/>
                  </a:cubicBezTo>
                  <a:lnTo>
                    <a:pt x="2088" y="776"/>
                  </a:lnTo>
                  <a:cubicBezTo>
                    <a:pt x="2017" y="964"/>
                    <a:pt x="1874" y="1098"/>
                    <a:pt x="1696" y="1178"/>
                  </a:cubicBezTo>
                  <a:cubicBezTo>
                    <a:pt x="1601" y="1216"/>
                    <a:pt x="1501" y="1236"/>
                    <a:pt x="1402" y="1236"/>
                  </a:cubicBezTo>
                  <a:cubicBezTo>
                    <a:pt x="1314" y="1236"/>
                    <a:pt x="1226" y="1220"/>
                    <a:pt x="1143" y="1187"/>
                  </a:cubicBezTo>
                  <a:cubicBezTo>
                    <a:pt x="964" y="1115"/>
                    <a:pt x="822" y="973"/>
                    <a:pt x="750" y="794"/>
                  </a:cubicBezTo>
                  <a:cubicBezTo>
                    <a:pt x="670" y="616"/>
                    <a:pt x="670" y="420"/>
                    <a:pt x="741" y="241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8435278" y="2195768"/>
              <a:ext cx="149231" cy="207470"/>
            </a:xfrm>
            <a:custGeom>
              <a:avLst/>
              <a:gdLst/>
              <a:ahLst/>
              <a:cxnLst/>
              <a:rect l="l" t="t" r="r" b="b"/>
              <a:pathLst>
                <a:path w="1919" h="2668" extrusionOk="0">
                  <a:moveTo>
                    <a:pt x="999" y="0"/>
                  </a:moveTo>
                  <a:lnTo>
                    <a:pt x="759" y="616"/>
                  </a:lnTo>
                  <a:cubicBezTo>
                    <a:pt x="946" y="687"/>
                    <a:pt x="1089" y="821"/>
                    <a:pt x="1160" y="999"/>
                  </a:cubicBezTo>
                  <a:cubicBezTo>
                    <a:pt x="1240" y="1178"/>
                    <a:pt x="1249" y="1374"/>
                    <a:pt x="1178" y="1552"/>
                  </a:cubicBezTo>
                  <a:cubicBezTo>
                    <a:pt x="1106" y="1731"/>
                    <a:pt x="973" y="1873"/>
                    <a:pt x="794" y="1954"/>
                  </a:cubicBezTo>
                  <a:cubicBezTo>
                    <a:pt x="702" y="1995"/>
                    <a:pt x="606" y="2015"/>
                    <a:pt x="509" y="2015"/>
                  </a:cubicBezTo>
                  <a:cubicBezTo>
                    <a:pt x="418" y="2015"/>
                    <a:pt x="328" y="1997"/>
                    <a:pt x="241" y="1963"/>
                  </a:cubicBezTo>
                  <a:lnTo>
                    <a:pt x="0" y="2578"/>
                  </a:lnTo>
                  <a:cubicBezTo>
                    <a:pt x="161" y="2641"/>
                    <a:pt x="330" y="2667"/>
                    <a:pt x="500" y="2667"/>
                  </a:cubicBezTo>
                  <a:cubicBezTo>
                    <a:pt x="687" y="2667"/>
                    <a:pt x="883" y="2632"/>
                    <a:pt x="1062" y="2551"/>
                  </a:cubicBezTo>
                  <a:cubicBezTo>
                    <a:pt x="1392" y="2400"/>
                    <a:pt x="1651" y="2132"/>
                    <a:pt x="1784" y="1784"/>
                  </a:cubicBezTo>
                  <a:cubicBezTo>
                    <a:pt x="1918" y="1445"/>
                    <a:pt x="1909" y="1071"/>
                    <a:pt x="1758" y="732"/>
                  </a:cubicBezTo>
                  <a:cubicBezTo>
                    <a:pt x="1615" y="393"/>
                    <a:pt x="1338" y="134"/>
                    <a:pt x="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8163334" y="2170107"/>
              <a:ext cx="171394" cy="195650"/>
            </a:xfrm>
            <a:custGeom>
              <a:avLst/>
              <a:gdLst/>
              <a:ahLst/>
              <a:cxnLst/>
              <a:rect l="l" t="t" r="r" b="b"/>
              <a:pathLst>
                <a:path w="2204" h="2516" extrusionOk="0">
                  <a:moveTo>
                    <a:pt x="642" y="0"/>
                  </a:moveTo>
                  <a:cubicBezTo>
                    <a:pt x="339" y="205"/>
                    <a:pt x="134" y="517"/>
                    <a:pt x="63" y="883"/>
                  </a:cubicBezTo>
                  <a:cubicBezTo>
                    <a:pt x="0" y="1249"/>
                    <a:pt x="72" y="1615"/>
                    <a:pt x="286" y="1918"/>
                  </a:cubicBezTo>
                  <a:cubicBezTo>
                    <a:pt x="491" y="2221"/>
                    <a:pt x="803" y="2427"/>
                    <a:pt x="1169" y="2489"/>
                  </a:cubicBezTo>
                  <a:cubicBezTo>
                    <a:pt x="1249" y="2507"/>
                    <a:pt x="1338" y="2516"/>
                    <a:pt x="1428" y="2516"/>
                  </a:cubicBezTo>
                  <a:cubicBezTo>
                    <a:pt x="1695" y="2516"/>
                    <a:pt x="1972" y="2435"/>
                    <a:pt x="2204" y="2275"/>
                  </a:cubicBezTo>
                  <a:lnTo>
                    <a:pt x="1829" y="1731"/>
                  </a:lnTo>
                  <a:cubicBezTo>
                    <a:pt x="1708" y="1818"/>
                    <a:pt x="1572" y="1860"/>
                    <a:pt x="1428" y="1860"/>
                  </a:cubicBezTo>
                  <a:cubicBezTo>
                    <a:pt x="1381" y="1860"/>
                    <a:pt x="1333" y="1855"/>
                    <a:pt x="1285" y="1847"/>
                  </a:cubicBezTo>
                  <a:cubicBezTo>
                    <a:pt x="1097" y="1811"/>
                    <a:pt x="928" y="1704"/>
                    <a:pt x="821" y="1543"/>
                  </a:cubicBezTo>
                  <a:cubicBezTo>
                    <a:pt x="714" y="1383"/>
                    <a:pt x="669" y="1195"/>
                    <a:pt x="705" y="999"/>
                  </a:cubicBezTo>
                  <a:cubicBezTo>
                    <a:pt x="741" y="812"/>
                    <a:pt x="848" y="651"/>
                    <a:pt x="1008" y="535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7566021" y="2693837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7982249" y="2381850"/>
              <a:ext cx="134689" cy="123876"/>
            </a:xfrm>
            <a:custGeom>
              <a:avLst/>
              <a:gdLst/>
              <a:ahLst/>
              <a:cxnLst/>
              <a:rect l="l" t="t" r="r" b="b"/>
              <a:pathLst>
                <a:path w="1732" h="1593" extrusionOk="0">
                  <a:moveTo>
                    <a:pt x="1149" y="1"/>
                  </a:moveTo>
                  <a:cubicBezTo>
                    <a:pt x="1116" y="1"/>
                    <a:pt x="1082" y="11"/>
                    <a:pt x="1053" y="32"/>
                  </a:cubicBezTo>
                  <a:lnTo>
                    <a:pt x="81" y="809"/>
                  </a:lnTo>
                  <a:cubicBezTo>
                    <a:pt x="10" y="862"/>
                    <a:pt x="1" y="960"/>
                    <a:pt x="54" y="1032"/>
                  </a:cubicBezTo>
                  <a:lnTo>
                    <a:pt x="447" y="1531"/>
                  </a:lnTo>
                  <a:cubicBezTo>
                    <a:pt x="477" y="1572"/>
                    <a:pt x="525" y="1592"/>
                    <a:pt x="573" y="1592"/>
                  </a:cubicBezTo>
                  <a:cubicBezTo>
                    <a:pt x="608" y="1592"/>
                    <a:pt x="643" y="1581"/>
                    <a:pt x="670" y="1558"/>
                  </a:cubicBezTo>
                  <a:lnTo>
                    <a:pt x="1651" y="791"/>
                  </a:lnTo>
                  <a:cubicBezTo>
                    <a:pt x="1714" y="737"/>
                    <a:pt x="1731" y="630"/>
                    <a:pt x="1678" y="559"/>
                  </a:cubicBezTo>
                  <a:lnTo>
                    <a:pt x="1285" y="59"/>
                  </a:lnTo>
                  <a:cubicBezTo>
                    <a:pt x="1248" y="22"/>
                    <a:pt x="1199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8057885" y="2725798"/>
              <a:ext cx="134611" cy="99769"/>
            </a:xfrm>
            <a:custGeom>
              <a:avLst/>
              <a:gdLst/>
              <a:ahLst/>
              <a:cxnLst/>
              <a:rect l="l" t="t" r="r" b="b"/>
              <a:pathLst>
                <a:path w="1731" h="1283" extrusionOk="0">
                  <a:moveTo>
                    <a:pt x="359" y="1"/>
                  </a:moveTo>
                  <a:cubicBezTo>
                    <a:pt x="289" y="1"/>
                    <a:pt x="227" y="44"/>
                    <a:pt x="205" y="116"/>
                  </a:cubicBezTo>
                  <a:lnTo>
                    <a:pt x="27" y="722"/>
                  </a:lnTo>
                  <a:cubicBezTo>
                    <a:pt x="0" y="812"/>
                    <a:pt x="54" y="901"/>
                    <a:pt x="134" y="928"/>
                  </a:cubicBezTo>
                  <a:lnTo>
                    <a:pt x="1329" y="1275"/>
                  </a:lnTo>
                  <a:cubicBezTo>
                    <a:pt x="1344" y="1280"/>
                    <a:pt x="1358" y="1282"/>
                    <a:pt x="1373" y="1282"/>
                  </a:cubicBezTo>
                  <a:cubicBezTo>
                    <a:pt x="1442" y="1282"/>
                    <a:pt x="1511" y="1234"/>
                    <a:pt x="1526" y="1168"/>
                  </a:cubicBezTo>
                  <a:lnTo>
                    <a:pt x="1704" y="553"/>
                  </a:lnTo>
                  <a:cubicBezTo>
                    <a:pt x="1731" y="473"/>
                    <a:pt x="1686" y="374"/>
                    <a:pt x="1597" y="357"/>
                  </a:cubicBezTo>
                  <a:lnTo>
                    <a:pt x="411" y="9"/>
                  </a:lnTo>
                  <a:cubicBezTo>
                    <a:pt x="393" y="3"/>
                    <a:pt x="376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7830966" y="1595364"/>
              <a:ext cx="136089" cy="121465"/>
            </a:xfrm>
            <a:custGeom>
              <a:avLst/>
              <a:gdLst/>
              <a:ahLst/>
              <a:cxnLst/>
              <a:rect l="l" t="t" r="r" b="b"/>
              <a:pathLst>
                <a:path w="1750" h="1562" extrusionOk="0">
                  <a:moveTo>
                    <a:pt x="560" y="0"/>
                  </a:moveTo>
                  <a:cubicBezTo>
                    <a:pt x="510" y="0"/>
                    <a:pt x="462" y="24"/>
                    <a:pt x="429" y="67"/>
                  </a:cubicBezTo>
                  <a:lnTo>
                    <a:pt x="55" y="584"/>
                  </a:lnTo>
                  <a:cubicBezTo>
                    <a:pt x="1" y="656"/>
                    <a:pt x="19" y="754"/>
                    <a:pt x="90" y="807"/>
                  </a:cubicBezTo>
                  <a:lnTo>
                    <a:pt x="1098" y="1530"/>
                  </a:lnTo>
                  <a:cubicBezTo>
                    <a:pt x="1126" y="1551"/>
                    <a:pt x="1160" y="1561"/>
                    <a:pt x="1193" y="1561"/>
                  </a:cubicBezTo>
                  <a:cubicBezTo>
                    <a:pt x="1244" y="1561"/>
                    <a:pt x="1294" y="1537"/>
                    <a:pt x="1321" y="1494"/>
                  </a:cubicBezTo>
                  <a:lnTo>
                    <a:pt x="1696" y="986"/>
                  </a:lnTo>
                  <a:cubicBezTo>
                    <a:pt x="1750" y="914"/>
                    <a:pt x="1732" y="807"/>
                    <a:pt x="1660" y="754"/>
                  </a:cubicBezTo>
                  <a:lnTo>
                    <a:pt x="652" y="31"/>
                  </a:lnTo>
                  <a:cubicBezTo>
                    <a:pt x="624" y="10"/>
                    <a:pt x="592" y="0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8308988" y="2053930"/>
              <a:ext cx="93085" cy="128930"/>
            </a:xfrm>
            <a:custGeom>
              <a:avLst/>
              <a:gdLst/>
              <a:ahLst/>
              <a:cxnLst/>
              <a:rect l="l" t="t" r="r" b="b"/>
              <a:pathLst>
                <a:path w="1197" h="1658" extrusionOk="0">
                  <a:moveTo>
                    <a:pt x="386" y="1"/>
                  </a:moveTo>
                  <a:cubicBezTo>
                    <a:pt x="311" y="1"/>
                    <a:pt x="248" y="51"/>
                    <a:pt x="233" y="129"/>
                  </a:cubicBezTo>
                  <a:lnTo>
                    <a:pt x="18" y="1351"/>
                  </a:lnTo>
                  <a:cubicBezTo>
                    <a:pt x="1" y="1440"/>
                    <a:pt x="54" y="1530"/>
                    <a:pt x="143" y="1539"/>
                  </a:cubicBezTo>
                  <a:lnTo>
                    <a:pt x="768" y="1655"/>
                  </a:lnTo>
                  <a:cubicBezTo>
                    <a:pt x="778" y="1657"/>
                    <a:pt x="788" y="1658"/>
                    <a:pt x="799" y="1658"/>
                  </a:cubicBezTo>
                  <a:cubicBezTo>
                    <a:pt x="877" y="1658"/>
                    <a:pt x="948" y="1600"/>
                    <a:pt x="964" y="1521"/>
                  </a:cubicBezTo>
                  <a:lnTo>
                    <a:pt x="1178" y="299"/>
                  </a:lnTo>
                  <a:cubicBezTo>
                    <a:pt x="1196" y="209"/>
                    <a:pt x="1134" y="129"/>
                    <a:pt x="1044" y="111"/>
                  </a:cubicBezTo>
                  <a:lnTo>
                    <a:pt x="420" y="4"/>
                  </a:lnTo>
                  <a:cubicBezTo>
                    <a:pt x="408" y="2"/>
                    <a:pt x="397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8916721" y="3659414"/>
              <a:ext cx="93007" cy="129397"/>
            </a:xfrm>
            <a:custGeom>
              <a:avLst/>
              <a:gdLst/>
              <a:ahLst/>
              <a:cxnLst/>
              <a:rect l="l" t="t" r="r" b="b"/>
              <a:pathLst>
                <a:path w="1196" h="1664" extrusionOk="0">
                  <a:moveTo>
                    <a:pt x="400" y="0"/>
                  </a:moveTo>
                  <a:cubicBezTo>
                    <a:pt x="319" y="0"/>
                    <a:pt x="249" y="52"/>
                    <a:pt x="232" y="135"/>
                  </a:cubicBezTo>
                  <a:lnTo>
                    <a:pt x="18" y="1357"/>
                  </a:lnTo>
                  <a:cubicBezTo>
                    <a:pt x="0" y="1447"/>
                    <a:pt x="63" y="1536"/>
                    <a:pt x="143" y="1545"/>
                  </a:cubicBezTo>
                  <a:lnTo>
                    <a:pt x="768" y="1661"/>
                  </a:lnTo>
                  <a:cubicBezTo>
                    <a:pt x="778" y="1663"/>
                    <a:pt x="788" y="1664"/>
                    <a:pt x="798" y="1664"/>
                  </a:cubicBezTo>
                  <a:cubicBezTo>
                    <a:pt x="877" y="1664"/>
                    <a:pt x="948" y="1606"/>
                    <a:pt x="964" y="1527"/>
                  </a:cubicBezTo>
                  <a:lnTo>
                    <a:pt x="1178" y="305"/>
                  </a:lnTo>
                  <a:cubicBezTo>
                    <a:pt x="1196" y="215"/>
                    <a:pt x="1133" y="135"/>
                    <a:pt x="1044" y="117"/>
                  </a:cubicBezTo>
                  <a:lnTo>
                    <a:pt x="420" y="1"/>
                  </a:lnTo>
                  <a:cubicBezTo>
                    <a:pt x="413" y="1"/>
                    <a:pt x="40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8778688" y="1354922"/>
              <a:ext cx="199156" cy="69520"/>
            </a:xfrm>
            <a:custGeom>
              <a:avLst/>
              <a:gdLst/>
              <a:ahLst/>
              <a:cxnLst/>
              <a:rect l="l" t="t" r="r" b="b"/>
              <a:pathLst>
                <a:path w="2561" h="894" extrusionOk="0">
                  <a:moveTo>
                    <a:pt x="207" y="0"/>
                  </a:moveTo>
                  <a:cubicBezTo>
                    <a:pt x="115" y="0"/>
                    <a:pt x="36" y="69"/>
                    <a:pt x="36" y="161"/>
                  </a:cubicBezTo>
                  <a:lnTo>
                    <a:pt x="9" y="554"/>
                  </a:lnTo>
                  <a:cubicBezTo>
                    <a:pt x="0" y="652"/>
                    <a:pt x="72" y="741"/>
                    <a:pt x="170" y="750"/>
                  </a:cubicBezTo>
                  <a:lnTo>
                    <a:pt x="2337" y="893"/>
                  </a:lnTo>
                  <a:cubicBezTo>
                    <a:pt x="2343" y="893"/>
                    <a:pt x="2349" y="894"/>
                    <a:pt x="2354" y="894"/>
                  </a:cubicBezTo>
                  <a:cubicBezTo>
                    <a:pt x="2444" y="894"/>
                    <a:pt x="2516" y="825"/>
                    <a:pt x="2525" y="732"/>
                  </a:cubicBezTo>
                  <a:lnTo>
                    <a:pt x="2552" y="340"/>
                  </a:lnTo>
                  <a:cubicBezTo>
                    <a:pt x="2560" y="242"/>
                    <a:pt x="2489" y="152"/>
                    <a:pt x="2391" y="144"/>
                  </a:cubicBezTo>
                  <a:lnTo>
                    <a:pt x="223" y="1"/>
                  </a:lnTo>
                  <a:cubicBezTo>
                    <a:pt x="218" y="0"/>
                    <a:pt x="212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" name="Google Shape;557;p20"/>
            <p:cNvGrpSpPr/>
            <p:nvPr/>
          </p:nvGrpSpPr>
          <p:grpSpPr>
            <a:xfrm>
              <a:off x="7572791" y="2015552"/>
              <a:ext cx="446838" cy="379559"/>
              <a:chOff x="9520904" y="1806552"/>
              <a:chExt cx="446838" cy="379559"/>
            </a:xfrm>
          </p:grpSpPr>
          <p:sp>
            <p:nvSpPr>
              <p:cNvPr id="558" name="Google Shape;558;p20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0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0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0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0"/>
            <p:cNvGrpSpPr/>
            <p:nvPr/>
          </p:nvGrpSpPr>
          <p:grpSpPr>
            <a:xfrm>
              <a:off x="8234104" y="2677077"/>
              <a:ext cx="446838" cy="379559"/>
              <a:chOff x="9520904" y="1806552"/>
              <a:chExt cx="446838" cy="379559"/>
            </a:xfrm>
          </p:grpSpPr>
          <p:sp>
            <p:nvSpPr>
              <p:cNvPr id="563" name="Google Shape;563;p20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0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0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0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20"/>
            <p:cNvGrpSpPr/>
            <p:nvPr/>
          </p:nvGrpSpPr>
          <p:grpSpPr>
            <a:xfrm rot="-8100000">
              <a:off x="8153616" y="3558075"/>
              <a:ext cx="446833" cy="379555"/>
              <a:chOff x="9520904" y="1806552"/>
              <a:chExt cx="446838" cy="379559"/>
            </a:xfrm>
          </p:grpSpPr>
          <p:sp>
            <p:nvSpPr>
              <p:cNvPr id="568" name="Google Shape;568;p20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0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0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0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20"/>
            <p:cNvGrpSpPr/>
            <p:nvPr/>
          </p:nvGrpSpPr>
          <p:grpSpPr>
            <a:xfrm rot="-7448769">
              <a:off x="8185846" y="1164383"/>
              <a:ext cx="446833" cy="379555"/>
              <a:chOff x="9520904" y="1806552"/>
              <a:chExt cx="446838" cy="379559"/>
            </a:xfrm>
          </p:grpSpPr>
          <p:sp>
            <p:nvSpPr>
              <p:cNvPr id="573" name="Google Shape;573;p20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20"/>
            <p:cNvSpPr/>
            <p:nvPr/>
          </p:nvSpPr>
          <p:spPr>
            <a:xfrm>
              <a:off x="8713471" y="1000962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8713471" y="3942637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9" name="Google Shape;579;p20"/>
            <p:cNvGrpSpPr/>
            <p:nvPr/>
          </p:nvGrpSpPr>
          <p:grpSpPr>
            <a:xfrm>
              <a:off x="7733028" y="2891391"/>
              <a:ext cx="472500" cy="432126"/>
              <a:chOff x="7951491" y="3948941"/>
              <a:chExt cx="472500" cy="432126"/>
            </a:xfrm>
          </p:grpSpPr>
          <p:sp>
            <p:nvSpPr>
              <p:cNvPr id="580" name="Google Shape;580;p20"/>
              <p:cNvSpPr/>
              <p:nvPr/>
            </p:nvSpPr>
            <p:spPr>
              <a:xfrm>
                <a:off x="7951491" y="3948941"/>
                <a:ext cx="472500" cy="432126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5557" extrusionOk="0">
                    <a:moveTo>
                      <a:pt x="3043" y="0"/>
                    </a:moveTo>
                    <a:cubicBezTo>
                      <a:pt x="2851" y="0"/>
                      <a:pt x="2657" y="20"/>
                      <a:pt x="2462" y="62"/>
                    </a:cubicBezTo>
                    <a:cubicBezTo>
                      <a:pt x="964" y="383"/>
                      <a:pt x="0" y="1855"/>
                      <a:pt x="321" y="3354"/>
                    </a:cubicBezTo>
                    <a:cubicBezTo>
                      <a:pt x="601" y="4658"/>
                      <a:pt x="1751" y="5557"/>
                      <a:pt x="3033" y="5557"/>
                    </a:cubicBezTo>
                    <a:cubicBezTo>
                      <a:pt x="3224" y="5557"/>
                      <a:pt x="3419" y="5537"/>
                      <a:pt x="3613" y="5495"/>
                    </a:cubicBezTo>
                    <a:cubicBezTo>
                      <a:pt x="5112" y="5174"/>
                      <a:pt x="6075" y="3702"/>
                      <a:pt x="5754" y="2203"/>
                    </a:cubicBezTo>
                    <a:cubicBezTo>
                      <a:pt x="5475" y="899"/>
                      <a:pt x="4324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1" name="Google Shape;581;p20"/>
              <p:cNvGrpSpPr/>
              <p:nvPr/>
            </p:nvGrpSpPr>
            <p:grpSpPr>
              <a:xfrm>
                <a:off x="8040998" y="4004152"/>
                <a:ext cx="305305" cy="293709"/>
                <a:chOff x="8040998" y="4004152"/>
                <a:chExt cx="305305" cy="293709"/>
              </a:xfrm>
            </p:grpSpPr>
            <p:sp>
              <p:nvSpPr>
                <p:cNvPr id="582" name="Google Shape;582;p20"/>
                <p:cNvSpPr/>
                <p:nvPr/>
              </p:nvSpPr>
              <p:spPr>
                <a:xfrm>
                  <a:off x="8238677" y="4004152"/>
                  <a:ext cx="36861" cy="3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8" extrusionOk="0">
                      <a:moveTo>
                        <a:pt x="232" y="1"/>
                      </a:moveTo>
                      <a:cubicBezTo>
                        <a:pt x="221" y="1"/>
                        <a:pt x="209" y="1"/>
                        <a:pt x="197" y="3"/>
                      </a:cubicBezTo>
                      <a:cubicBezTo>
                        <a:pt x="81" y="30"/>
                        <a:pt x="1" y="146"/>
                        <a:pt x="27" y="262"/>
                      </a:cubicBezTo>
                      <a:cubicBezTo>
                        <a:pt x="50" y="369"/>
                        <a:pt x="139" y="437"/>
                        <a:pt x="237" y="437"/>
                      </a:cubicBezTo>
                      <a:cubicBezTo>
                        <a:pt x="253" y="437"/>
                        <a:pt x="270" y="435"/>
                        <a:pt x="286" y="432"/>
                      </a:cubicBezTo>
                      <a:cubicBezTo>
                        <a:pt x="402" y="405"/>
                        <a:pt x="473" y="289"/>
                        <a:pt x="455" y="173"/>
                      </a:cubicBezTo>
                      <a:cubicBezTo>
                        <a:pt x="431" y="69"/>
                        <a:pt x="336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0"/>
                <p:cNvSpPr/>
                <p:nvPr/>
              </p:nvSpPr>
              <p:spPr>
                <a:xfrm>
                  <a:off x="8240777" y="4264112"/>
                  <a:ext cx="36861" cy="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1" extrusionOk="0">
                      <a:moveTo>
                        <a:pt x="237" y="0"/>
                      </a:moveTo>
                      <a:cubicBezTo>
                        <a:pt x="221" y="0"/>
                        <a:pt x="204" y="2"/>
                        <a:pt x="188" y="6"/>
                      </a:cubicBezTo>
                      <a:cubicBezTo>
                        <a:pt x="72" y="24"/>
                        <a:pt x="0" y="140"/>
                        <a:pt x="18" y="255"/>
                      </a:cubicBezTo>
                      <a:cubicBezTo>
                        <a:pt x="41" y="363"/>
                        <a:pt x="130" y="431"/>
                        <a:pt x="228" y="431"/>
                      </a:cubicBezTo>
                      <a:cubicBezTo>
                        <a:pt x="244" y="431"/>
                        <a:pt x="261" y="429"/>
                        <a:pt x="277" y="425"/>
                      </a:cubicBezTo>
                      <a:cubicBezTo>
                        <a:pt x="402" y="398"/>
                        <a:pt x="473" y="291"/>
                        <a:pt x="446" y="166"/>
                      </a:cubicBezTo>
                      <a:cubicBezTo>
                        <a:pt x="423" y="67"/>
                        <a:pt x="33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0"/>
                <p:cNvSpPr/>
                <p:nvPr/>
              </p:nvSpPr>
              <p:spPr>
                <a:xfrm>
                  <a:off x="8040998" y="4051665"/>
                  <a:ext cx="75665" cy="6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893" extrusionOk="0">
                      <a:moveTo>
                        <a:pt x="477" y="0"/>
                      </a:moveTo>
                      <a:cubicBezTo>
                        <a:pt x="449" y="0"/>
                        <a:pt x="421" y="3"/>
                        <a:pt x="393" y="8"/>
                      </a:cubicBezTo>
                      <a:cubicBezTo>
                        <a:pt x="152" y="61"/>
                        <a:pt x="0" y="302"/>
                        <a:pt x="54" y="543"/>
                      </a:cubicBezTo>
                      <a:cubicBezTo>
                        <a:pt x="92" y="751"/>
                        <a:pt x="277" y="893"/>
                        <a:pt x="482" y="893"/>
                      </a:cubicBezTo>
                      <a:cubicBezTo>
                        <a:pt x="515" y="893"/>
                        <a:pt x="547" y="889"/>
                        <a:pt x="580" y="882"/>
                      </a:cubicBezTo>
                      <a:cubicBezTo>
                        <a:pt x="821" y="829"/>
                        <a:pt x="972" y="597"/>
                        <a:pt x="919" y="356"/>
                      </a:cubicBezTo>
                      <a:cubicBezTo>
                        <a:pt x="880" y="143"/>
                        <a:pt x="687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0"/>
                <p:cNvSpPr/>
                <p:nvPr/>
              </p:nvSpPr>
              <p:spPr>
                <a:xfrm>
                  <a:off x="8040998" y="4214889"/>
                  <a:ext cx="43782" cy="4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9" extrusionOk="0">
                      <a:moveTo>
                        <a:pt x="274" y="1"/>
                      </a:moveTo>
                      <a:cubicBezTo>
                        <a:pt x="257" y="1"/>
                        <a:pt x="240" y="2"/>
                        <a:pt x="223" y="5"/>
                      </a:cubicBezTo>
                      <a:cubicBezTo>
                        <a:pt x="89" y="32"/>
                        <a:pt x="0" y="175"/>
                        <a:pt x="27" y="309"/>
                      </a:cubicBezTo>
                      <a:cubicBezTo>
                        <a:pt x="50" y="434"/>
                        <a:pt x="164" y="519"/>
                        <a:pt x="282" y="519"/>
                      </a:cubicBezTo>
                      <a:cubicBezTo>
                        <a:pt x="298" y="519"/>
                        <a:pt x="314" y="517"/>
                        <a:pt x="330" y="514"/>
                      </a:cubicBezTo>
                      <a:cubicBezTo>
                        <a:pt x="473" y="478"/>
                        <a:pt x="562" y="344"/>
                        <a:pt x="535" y="202"/>
                      </a:cubicBezTo>
                      <a:cubicBezTo>
                        <a:pt x="504" y="84"/>
                        <a:pt x="396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0"/>
                <p:cNvSpPr/>
                <p:nvPr/>
              </p:nvSpPr>
              <p:spPr>
                <a:xfrm>
                  <a:off x="8302522" y="4139070"/>
                  <a:ext cx="43782" cy="3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3" extrusionOk="0">
                      <a:moveTo>
                        <a:pt x="286" y="0"/>
                      </a:moveTo>
                      <a:cubicBezTo>
                        <a:pt x="266" y="0"/>
                        <a:pt x="245" y="3"/>
                        <a:pt x="223" y="8"/>
                      </a:cubicBezTo>
                      <a:cubicBezTo>
                        <a:pt x="89" y="35"/>
                        <a:pt x="0" y="168"/>
                        <a:pt x="27" y="311"/>
                      </a:cubicBezTo>
                      <a:cubicBezTo>
                        <a:pt x="51" y="429"/>
                        <a:pt x="164" y="512"/>
                        <a:pt x="282" y="512"/>
                      </a:cubicBezTo>
                      <a:cubicBezTo>
                        <a:pt x="298" y="512"/>
                        <a:pt x="314" y="511"/>
                        <a:pt x="330" y="507"/>
                      </a:cubicBezTo>
                      <a:cubicBezTo>
                        <a:pt x="473" y="481"/>
                        <a:pt x="562" y="347"/>
                        <a:pt x="527" y="204"/>
                      </a:cubicBezTo>
                      <a:cubicBezTo>
                        <a:pt x="504" y="83"/>
                        <a:pt x="404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0"/>
                <p:cNvSpPr/>
                <p:nvPr/>
              </p:nvSpPr>
              <p:spPr>
                <a:xfrm>
                  <a:off x="8139449" y="4040467"/>
                  <a:ext cx="59101" cy="5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88" extrusionOk="0">
                      <a:moveTo>
                        <a:pt x="387" y="0"/>
                      </a:moveTo>
                      <a:cubicBezTo>
                        <a:pt x="362" y="0"/>
                        <a:pt x="338" y="3"/>
                        <a:pt x="313" y="9"/>
                      </a:cubicBezTo>
                      <a:cubicBezTo>
                        <a:pt x="126" y="45"/>
                        <a:pt x="1" y="232"/>
                        <a:pt x="45" y="419"/>
                      </a:cubicBezTo>
                      <a:cubicBezTo>
                        <a:pt x="76" y="573"/>
                        <a:pt x="220" y="687"/>
                        <a:pt x="379" y="687"/>
                      </a:cubicBezTo>
                      <a:cubicBezTo>
                        <a:pt x="404" y="687"/>
                        <a:pt x="430" y="684"/>
                        <a:pt x="456" y="678"/>
                      </a:cubicBezTo>
                      <a:cubicBezTo>
                        <a:pt x="634" y="643"/>
                        <a:pt x="759" y="455"/>
                        <a:pt x="714" y="277"/>
                      </a:cubicBezTo>
                      <a:cubicBezTo>
                        <a:pt x="684" y="115"/>
                        <a:pt x="540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>
                  <a:off x="8160290" y="4137748"/>
                  <a:ext cx="59024" cy="5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92" extrusionOk="0">
                      <a:moveTo>
                        <a:pt x="372" y="1"/>
                      </a:moveTo>
                      <a:cubicBezTo>
                        <a:pt x="349" y="1"/>
                        <a:pt x="327" y="3"/>
                        <a:pt x="304" y="7"/>
                      </a:cubicBezTo>
                      <a:cubicBezTo>
                        <a:pt x="125" y="52"/>
                        <a:pt x="0" y="230"/>
                        <a:pt x="45" y="417"/>
                      </a:cubicBezTo>
                      <a:cubicBezTo>
                        <a:pt x="76" y="582"/>
                        <a:pt x="225" y="691"/>
                        <a:pt x="381" y="691"/>
                      </a:cubicBezTo>
                      <a:cubicBezTo>
                        <a:pt x="403" y="691"/>
                        <a:pt x="425" y="689"/>
                        <a:pt x="446" y="685"/>
                      </a:cubicBezTo>
                      <a:cubicBezTo>
                        <a:pt x="634" y="640"/>
                        <a:pt x="759" y="462"/>
                        <a:pt x="714" y="275"/>
                      </a:cubicBezTo>
                      <a:cubicBezTo>
                        <a:pt x="683" y="110"/>
                        <a:pt x="534" y="1"/>
                        <a:pt x="37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>
                  <a:off x="8139449" y="4231996"/>
                  <a:ext cx="71544" cy="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847" extrusionOk="0">
                      <a:moveTo>
                        <a:pt x="458" y="0"/>
                      </a:moveTo>
                      <a:cubicBezTo>
                        <a:pt x="431" y="0"/>
                        <a:pt x="403" y="3"/>
                        <a:pt x="375" y="8"/>
                      </a:cubicBezTo>
                      <a:cubicBezTo>
                        <a:pt x="144" y="62"/>
                        <a:pt x="1" y="285"/>
                        <a:pt x="54" y="508"/>
                      </a:cubicBezTo>
                      <a:cubicBezTo>
                        <a:pt x="93" y="711"/>
                        <a:pt x="270" y="846"/>
                        <a:pt x="469" y="846"/>
                      </a:cubicBezTo>
                      <a:cubicBezTo>
                        <a:pt x="497" y="846"/>
                        <a:pt x="525" y="843"/>
                        <a:pt x="554" y="838"/>
                      </a:cubicBezTo>
                      <a:cubicBezTo>
                        <a:pt x="777" y="784"/>
                        <a:pt x="920" y="561"/>
                        <a:pt x="875" y="338"/>
                      </a:cubicBezTo>
                      <a:cubicBezTo>
                        <a:pt x="836" y="135"/>
                        <a:pt x="653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0" name="Google Shape;590;p20"/>
            <p:cNvGrpSpPr/>
            <p:nvPr/>
          </p:nvGrpSpPr>
          <p:grpSpPr>
            <a:xfrm>
              <a:off x="8523291" y="3259279"/>
              <a:ext cx="472500" cy="432126"/>
              <a:chOff x="7951491" y="3948941"/>
              <a:chExt cx="472500" cy="432126"/>
            </a:xfrm>
          </p:grpSpPr>
          <p:sp>
            <p:nvSpPr>
              <p:cNvPr id="591" name="Google Shape;591;p20"/>
              <p:cNvSpPr/>
              <p:nvPr/>
            </p:nvSpPr>
            <p:spPr>
              <a:xfrm>
                <a:off x="7951491" y="3948941"/>
                <a:ext cx="472500" cy="432126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5557" extrusionOk="0">
                    <a:moveTo>
                      <a:pt x="3043" y="0"/>
                    </a:moveTo>
                    <a:cubicBezTo>
                      <a:pt x="2851" y="0"/>
                      <a:pt x="2657" y="20"/>
                      <a:pt x="2462" y="62"/>
                    </a:cubicBezTo>
                    <a:cubicBezTo>
                      <a:pt x="964" y="383"/>
                      <a:pt x="0" y="1855"/>
                      <a:pt x="321" y="3354"/>
                    </a:cubicBezTo>
                    <a:cubicBezTo>
                      <a:pt x="601" y="4658"/>
                      <a:pt x="1751" y="5557"/>
                      <a:pt x="3033" y="5557"/>
                    </a:cubicBezTo>
                    <a:cubicBezTo>
                      <a:pt x="3224" y="5557"/>
                      <a:pt x="3419" y="5537"/>
                      <a:pt x="3613" y="5495"/>
                    </a:cubicBezTo>
                    <a:cubicBezTo>
                      <a:pt x="5112" y="5174"/>
                      <a:pt x="6075" y="3702"/>
                      <a:pt x="5754" y="2203"/>
                    </a:cubicBezTo>
                    <a:cubicBezTo>
                      <a:pt x="5475" y="899"/>
                      <a:pt x="4324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2" name="Google Shape;592;p20"/>
              <p:cNvGrpSpPr/>
              <p:nvPr/>
            </p:nvGrpSpPr>
            <p:grpSpPr>
              <a:xfrm>
                <a:off x="8040998" y="4004152"/>
                <a:ext cx="305305" cy="293709"/>
                <a:chOff x="8040998" y="4004152"/>
                <a:chExt cx="305305" cy="293709"/>
              </a:xfrm>
            </p:grpSpPr>
            <p:sp>
              <p:nvSpPr>
                <p:cNvPr id="593" name="Google Shape;593;p20"/>
                <p:cNvSpPr/>
                <p:nvPr/>
              </p:nvSpPr>
              <p:spPr>
                <a:xfrm>
                  <a:off x="8238677" y="4004152"/>
                  <a:ext cx="36861" cy="3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8" extrusionOk="0">
                      <a:moveTo>
                        <a:pt x="232" y="1"/>
                      </a:moveTo>
                      <a:cubicBezTo>
                        <a:pt x="221" y="1"/>
                        <a:pt x="209" y="1"/>
                        <a:pt x="197" y="3"/>
                      </a:cubicBezTo>
                      <a:cubicBezTo>
                        <a:pt x="81" y="30"/>
                        <a:pt x="1" y="146"/>
                        <a:pt x="27" y="262"/>
                      </a:cubicBezTo>
                      <a:cubicBezTo>
                        <a:pt x="50" y="369"/>
                        <a:pt x="139" y="437"/>
                        <a:pt x="237" y="437"/>
                      </a:cubicBezTo>
                      <a:cubicBezTo>
                        <a:pt x="253" y="437"/>
                        <a:pt x="270" y="435"/>
                        <a:pt x="286" y="432"/>
                      </a:cubicBezTo>
                      <a:cubicBezTo>
                        <a:pt x="402" y="405"/>
                        <a:pt x="473" y="289"/>
                        <a:pt x="455" y="173"/>
                      </a:cubicBezTo>
                      <a:cubicBezTo>
                        <a:pt x="431" y="69"/>
                        <a:pt x="336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0"/>
                <p:cNvSpPr/>
                <p:nvPr/>
              </p:nvSpPr>
              <p:spPr>
                <a:xfrm>
                  <a:off x="8240777" y="4264112"/>
                  <a:ext cx="36861" cy="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1" extrusionOk="0">
                      <a:moveTo>
                        <a:pt x="237" y="0"/>
                      </a:moveTo>
                      <a:cubicBezTo>
                        <a:pt x="221" y="0"/>
                        <a:pt x="204" y="2"/>
                        <a:pt x="188" y="6"/>
                      </a:cubicBezTo>
                      <a:cubicBezTo>
                        <a:pt x="72" y="24"/>
                        <a:pt x="0" y="140"/>
                        <a:pt x="18" y="255"/>
                      </a:cubicBezTo>
                      <a:cubicBezTo>
                        <a:pt x="41" y="363"/>
                        <a:pt x="130" y="431"/>
                        <a:pt x="228" y="431"/>
                      </a:cubicBezTo>
                      <a:cubicBezTo>
                        <a:pt x="244" y="431"/>
                        <a:pt x="261" y="429"/>
                        <a:pt x="277" y="425"/>
                      </a:cubicBezTo>
                      <a:cubicBezTo>
                        <a:pt x="402" y="398"/>
                        <a:pt x="473" y="291"/>
                        <a:pt x="446" y="166"/>
                      </a:cubicBezTo>
                      <a:cubicBezTo>
                        <a:pt x="423" y="67"/>
                        <a:pt x="33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0"/>
                <p:cNvSpPr/>
                <p:nvPr/>
              </p:nvSpPr>
              <p:spPr>
                <a:xfrm>
                  <a:off x="8040998" y="4051665"/>
                  <a:ext cx="75665" cy="6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893" extrusionOk="0">
                      <a:moveTo>
                        <a:pt x="477" y="0"/>
                      </a:moveTo>
                      <a:cubicBezTo>
                        <a:pt x="449" y="0"/>
                        <a:pt x="421" y="3"/>
                        <a:pt x="393" y="8"/>
                      </a:cubicBezTo>
                      <a:cubicBezTo>
                        <a:pt x="152" y="61"/>
                        <a:pt x="0" y="302"/>
                        <a:pt x="54" y="543"/>
                      </a:cubicBezTo>
                      <a:cubicBezTo>
                        <a:pt x="92" y="751"/>
                        <a:pt x="277" y="893"/>
                        <a:pt x="482" y="893"/>
                      </a:cubicBezTo>
                      <a:cubicBezTo>
                        <a:pt x="515" y="893"/>
                        <a:pt x="547" y="889"/>
                        <a:pt x="580" y="882"/>
                      </a:cubicBezTo>
                      <a:cubicBezTo>
                        <a:pt x="821" y="829"/>
                        <a:pt x="972" y="597"/>
                        <a:pt x="919" y="356"/>
                      </a:cubicBezTo>
                      <a:cubicBezTo>
                        <a:pt x="880" y="143"/>
                        <a:pt x="687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0"/>
                <p:cNvSpPr/>
                <p:nvPr/>
              </p:nvSpPr>
              <p:spPr>
                <a:xfrm>
                  <a:off x="8040998" y="4214889"/>
                  <a:ext cx="43782" cy="4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9" extrusionOk="0">
                      <a:moveTo>
                        <a:pt x="274" y="1"/>
                      </a:moveTo>
                      <a:cubicBezTo>
                        <a:pt x="257" y="1"/>
                        <a:pt x="240" y="2"/>
                        <a:pt x="223" y="5"/>
                      </a:cubicBezTo>
                      <a:cubicBezTo>
                        <a:pt x="89" y="32"/>
                        <a:pt x="0" y="175"/>
                        <a:pt x="27" y="309"/>
                      </a:cubicBezTo>
                      <a:cubicBezTo>
                        <a:pt x="50" y="434"/>
                        <a:pt x="164" y="519"/>
                        <a:pt x="282" y="519"/>
                      </a:cubicBezTo>
                      <a:cubicBezTo>
                        <a:pt x="298" y="519"/>
                        <a:pt x="314" y="517"/>
                        <a:pt x="330" y="514"/>
                      </a:cubicBezTo>
                      <a:cubicBezTo>
                        <a:pt x="473" y="478"/>
                        <a:pt x="562" y="344"/>
                        <a:pt x="535" y="202"/>
                      </a:cubicBezTo>
                      <a:cubicBezTo>
                        <a:pt x="504" y="84"/>
                        <a:pt x="396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>
                  <a:off x="8302522" y="4139070"/>
                  <a:ext cx="43782" cy="3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3" extrusionOk="0">
                      <a:moveTo>
                        <a:pt x="286" y="0"/>
                      </a:moveTo>
                      <a:cubicBezTo>
                        <a:pt x="266" y="0"/>
                        <a:pt x="245" y="3"/>
                        <a:pt x="223" y="8"/>
                      </a:cubicBezTo>
                      <a:cubicBezTo>
                        <a:pt x="89" y="35"/>
                        <a:pt x="0" y="168"/>
                        <a:pt x="27" y="311"/>
                      </a:cubicBezTo>
                      <a:cubicBezTo>
                        <a:pt x="51" y="429"/>
                        <a:pt x="164" y="512"/>
                        <a:pt x="282" y="512"/>
                      </a:cubicBezTo>
                      <a:cubicBezTo>
                        <a:pt x="298" y="512"/>
                        <a:pt x="314" y="511"/>
                        <a:pt x="330" y="507"/>
                      </a:cubicBezTo>
                      <a:cubicBezTo>
                        <a:pt x="473" y="481"/>
                        <a:pt x="562" y="347"/>
                        <a:pt x="527" y="204"/>
                      </a:cubicBezTo>
                      <a:cubicBezTo>
                        <a:pt x="504" y="83"/>
                        <a:pt x="404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>
                  <a:off x="8139449" y="4040467"/>
                  <a:ext cx="59101" cy="5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88" extrusionOk="0">
                      <a:moveTo>
                        <a:pt x="387" y="0"/>
                      </a:moveTo>
                      <a:cubicBezTo>
                        <a:pt x="362" y="0"/>
                        <a:pt x="338" y="3"/>
                        <a:pt x="313" y="9"/>
                      </a:cubicBezTo>
                      <a:cubicBezTo>
                        <a:pt x="126" y="45"/>
                        <a:pt x="1" y="232"/>
                        <a:pt x="45" y="419"/>
                      </a:cubicBezTo>
                      <a:cubicBezTo>
                        <a:pt x="76" y="573"/>
                        <a:pt x="220" y="687"/>
                        <a:pt x="379" y="687"/>
                      </a:cubicBezTo>
                      <a:cubicBezTo>
                        <a:pt x="404" y="687"/>
                        <a:pt x="430" y="684"/>
                        <a:pt x="456" y="678"/>
                      </a:cubicBezTo>
                      <a:cubicBezTo>
                        <a:pt x="634" y="643"/>
                        <a:pt x="759" y="455"/>
                        <a:pt x="714" y="277"/>
                      </a:cubicBezTo>
                      <a:cubicBezTo>
                        <a:pt x="684" y="115"/>
                        <a:pt x="540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>
                  <a:off x="8160290" y="4137748"/>
                  <a:ext cx="59024" cy="5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92" extrusionOk="0">
                      <a:moveTo>
                        <a:pt x="372" y="1"/>
                      </a:moveTo>
                      <a:cubicBezTo>
                        <a:pt x="349" y="1"/>
                        <a:pt x="327" y="3"/>
                        <a:pt x="304" y="7"/>
                      </a:cubicBezTo>
                      <a:cubicBezTo>
                        <a:pt x="125" y="52"/>
                        <a:pt x="0" y="230"/>
                        <a:pt x="45" y="417"/>
                      </a:cubicBezTo>
                      <a:cubicBezTo>
                        <a:pt x="76" y="582"/>
                        <a:pt x="225" y="691"/>
                        <a:pt x="381" y="691"/>
                      </a:cubicBezTo>
                      <a:cubicBezTo>
                        <a:pt x="403" y="691"/>
                        <a:pt x="425" y="689"/>
                        <a:pt x="446" y="685"/>
                      </a:cubicBezTo>
                      <a:cubicBezTo>
                        <a:pt x="634" y="640"/>
                        <a:pt x="759" y="462"/>
                        <a:pt x="714" y="275"/>
                      </a:cubicBezTo>
                      <a:cubicBezTo>
                        <a:pt x="683" y="110"/>
                        <a:pt x="534" y="1"/>
                        <a:pt x="37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0"/>
                <p:cNvSpPr/>
                <p:nvPr/>
              </p:nvSpPr>
              <p:spPr>
                <a:xfrm>
                  <a:off x="8139449" y="4231996"/>
                  <a:ext cx="71544" cy="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847" extrusionOk="0">
                      <a:moveTo>
                        <a:pt x="458" y="0"/>
                      </a:moveTo>
                      <a:cubicBezTo>
                        <a:pt x="431" y="0"/>
                        <a:pt x="403" y="3"/>
                        <a:pt x="375" y="8"/>
                      </a:cubicBezTo>
                      <a:cubicBezTo>
                        <a:pt x="144" y="62"/>
                        <a:pt x="1" y="285"/>
                        <a:pt x="54" y="508"/>
                      </a:cubicBezTo>
                      <a:cubicBezTo>
                        <a:pt x="93" y="711"/>
                        <a:pt x="270" y="846"/>
                        <a:pt x="469" y="846"/>
                      </a:cubicBezTo>
                      <a:cubicBezTo>
                        <a:pt x="497" y="846"/>
                        <a:pt x="525" y="843"/>
                        <a:pt x="554" y="838"/>
                      </a:cubicBezTo>
                      <a:cubicBezTo>
                        <a:pt x="777" y="784"/>
                        <a:pt x="920" y="561"/>
                        <a:pt x="875" y="338"/>
                      </a:cubicBezTo>
                      <a:cubicBezTo>
                        <a:pt x="836" y="135"/>
                        <a:pt x="653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1" name="Google Shape;601;p20"/>
            <p:cNvGrpSpPr/>
            <p:nvPr/>
          </p:nvGrpSpPr>
          <p:grpSpPr>
            <a:xfrm>
              <a:off x="8576766" y="1517379"/>
              <a:ext cx="472500" cy="432126"/>
              <a:chOff x="7951491" y="3948941"/>
              <a:chExt cx="472500" cy="432126"/>
            </a:xfrm>
          </p:grpSpPr>
          <p:sp>
            <p:nvSpPr>
              <p:cNvPr id="602" name="Google Shape;602;p20"/>
              <p:cNvSpPr/>
              <p:nvPr/>
            </p:nvSpPr>
            <p:spPr>
              <a:xfrm>
                <a:off x="7951491" y="3948941"/>
                <a:ext cx="472500" cy="432126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5557" extrusionOk="0">
                    <a:moveTo>
                      <a:pt x="3043" y="0"/>
                    </a:moveTo>
                    <a:cubicBezTo>
                      <a:pt x="2851" y="0"/>
                      <a:pt x="2657" y="20"/>
                      <a:pt x="2462" y="62"/>
                    </a:cubicBezTo>
                    <a:cubicBezTo>
                      <a:pt x="964" y="383"/>
                      <a:pt x="0" y="1855"/>
                      <a:pt x="321" y="3354"/>
                    </a:cubicBezTo>
                    <a:cubicBezTo>
                      <a:pt x="601" y="4658"/>
                      <a:pt x="1751" y="5557"/>
                      <a:pt x="3033" y="5557"/>
                    </a:cubicBezTo>
                    <a:cubicBezTo>
                      <a:pt x="3224" y="5557"/>
                      <a:pt x="3419" y="5537"/>
                      <a:pt x="3613" y="5495"/>
                    </a:cubicBezTo>
                    <a:cubicBezTo>
                      <a:pt x="5112" y="5174"/>
                      <a:pt x="6075" y="3702"/>
                      <a:pt x="5754" y="2203"/>
                    </a:cubicBezTo>
                    <a:cubicBezTo>
                      <a:pt x="5475" y="899"/>
                      <a:pt x="4324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3" name="Google Shape;603;p20"/>
              <p:cNvGrpSpPr/>
              <p:nvPr/>
            </p:nvGrpSpPr>
            <p:grpSpPr>
              <a:xfrm>
                <a:off x="8040998" y="4004152"/>
                <a:ext cx="305305" cy="293709"/>
                <a:chOff x="8040998" y="4004152"/>
                <a:chExt cx="305305" cy="293709"/>
              </a:xfrm>
            </p:grpSpPr>
            <p:sp>
              <p:nvSpPr>
                <p:cNvPr id="604" name="Google Shape;604;p20"/>
                <p:cNvSpPr/>
                <p:nvPr/>
              </p:nvSpPr>
              <p:spPr>
                <a:xfrm>
                  <a:off x="8238677" y="4004152"/>
                  <a:ext cx="36861" cy="3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8" extrusionOk="0">
                      <a:moveTo>
                        <a:pt x="232" y="1"/>
                      </a:moveTo>
                      <a:cubicBezTo>
                        <a:pt x="221" y="1"/>
                        <a:pt x="209" y="1"/>
                        <a:pt x="197" y="3"/>
                      </a:cubicBezTo>
                      <a:cubicBezTo>
                        <a:pt x="81" y="30"/>
                        <a:pt x="1" y="146"/>
                        <a:pt x="27" y="262"/>
                      </a:cubicBezTo>
                      <a:cubicBezTo>
                        <a:pt x="50" y="369"/>
                        <a:pt x="139" y="437"/>
                        <a:pt x="237" y="437"/>
                      </a:cubicBezTo>
                      <a:cubicBezTo>
                        <a:pt x="253" y="437"/>
                        <a:pt x="270" y="435"/>
                        <a:pt x="286" y="432"/>
                      </a:cubicBezTo>
                      <a:cubicBezTo>
                        <a:pt x="402" y="405"/>
                        <a:pt x="473" y="289"/>
                        <a:pt x="455" y="173"/>
                      </a:cubicBezTo>
                      <a:cubicBezTo>
                        <a:pt x="431" y="69"/>
                        <a:pt x="336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8240777" y="4264112"/>
                  <a:ext cx="36861" cy="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1" extrusionOk="0">
                      <a:moveTo>
                        <a:pt x="237" y="0"/>
                      </a:moveTo>
                      <a:cubicBezTo>
                        <a:pt x="221" y="0"/>
                        <a:pt x="204" y="2"/>
                        <a:pt x="188" y="6"/>
                      </a:cubicBezTo>
                      <a:cubicBezTo>
                        <a:pt x="72" y="24"/>
                        <a:pt x="0" y="140"/>
                        <a:pt x="18" y="255"/>
                      </a:cubicBezTo>
                      <a:cubicBezTo>
                        <a:pt x="41" y="363"/>
                        <a:pt x="130" y="431"/>
                        <a:pt x="228" y="431"/>
                      </a:cubicBezTo>
                      <a:cubicBezTo>
                        <a:pt x="244" y="431"/>
                        <a:pt x="261" y="429"/>
                        <a:pt x="277" y="425"/>
                      </a:cubicBezTo>
                      <a:cubicBezTo>
                        <a:pt x="402" y="398"/>
                        <a:pt x="473" y="291"/>
                        <a:pt x="446" y="166"/>
                      </a:cubicBezTo>
                      <a:cubicBezTo>
                        <a:pt x="423" y="67"/>
                        <a:pt x="33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8040998" y="4051665"/>
                  <a:ext cx="75665" cy="6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893" extrusionOk="0">
                      <a:moveTo>
                        <a:pt x="477" y="0"/>
                      </a:moveTo>
                      <a:cubicBezTo>
                        <a:pt x="449" y="0"/>
                        <a:pt x="421" y="3"/>
                        <a:pt x="393" y="8"/>
                      </a:cubicBezTo>
                      <a:cubicBezTo>
                        <a:pt x="152" y="61"/>
                        <a:pt x="0" y="302"/>
                        <a:pt x="54" y="543"/>
                      </a:cubicBezTo>
                      <a:cubicBezTo>
                        <a:pt x="92" y="751"/>
                        <a:pt x="277" y="893"/>
                        <a:pt x="482" y="893"/>
                      </a:cubicBezTo>
                      <a:cubicBezTo>
                        <a:pt x="515" y="893"/>
                        <a:pt x="547" y="889"/>
                        <a:pt x="580" y="882"/>
                      </a:cubicBezTo>
                      <a:cubicBezTo>
                        <a:pt x="821" y="829"/>
                        <a:pt x="972" y="597"/>
                        <a:pt x="919" y="356"/>
                      </a:cubicBezTo>
                      <a:cubicBezTo>
                        <a:pt x="880" y="143"/>
                        <a:pt x="687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8040998" y="4214889"/>
                  <a:ext cx="43782" cy="4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9" extrusionOk="0">
                      <a:moveTo>
                        <a:pt x="274" y="1"/>
                      </a:moveTo>
                      <a:cubicBezTo>
                        <a:pt x="257" y="1"/>
                        <a:pt x="240" y="2"/>
                        <a:pt x="223" y="5"/>
                      </a:cubicBezTo>
                      <a:cubicBezTo>
                        <a:pt x="89" y="32"/>
                        <a:pt x="0" y="175"/>
                        <a:pt x="27" y="309"/>
                      </a:cubicBezTo>
                      <a:cubicBezTo>
                        <a:pt x="50" y="434"/>
                        <a:pt x="164" y="519"/>
                        <a:pt x="282" y="519"/>
                      </a:cubicBezTo>
                      <a:cubicBezTo>
                        <a:pt x="298" y="519"/>
                        <a:pt x="314" y="517"/>
                        <a:pt x="330" y="514"/>
                      </a:cubicBezTo>
                      <a:cubicBezTo>
                        <a:pt x="473" y="478"/>
                        <a:pt x="562" y="344"/>
                        <a:pt x="535" y="202"/>
                      </a:cubicBezTo>
                      <a:cubicBezTo>
                        <a:pt x="504" y="84"/>
                        <a:pt x="396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8302522" y="4139070"/>
                  <a:ext cx="43782" cy="3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3" extrusionOk="0">
                      <a:moveTo>
                        <a:pt x="286" y="0"/>
                      </a:moveTo>
                      <a:cubicBezTo>
                        <a:pt x="266" y="0"/>
                        <a:pt x="245" y="3"/>
                        <a:pt x="223" y="8"/>
                      </a:cubicBezTo>
                      <a:cubicBezTo>
                        <a:pt x="89" y="35"/>
                        <a:pt x="0" y="168"/>
                        <a:pt x="27" y="311"/>
                      </a:cubicBezTo>
                      <a:cubicBezTo>
                        <a:pt x="51" y="429"/>
                        <a:pt x="164" y="512"/>
                        <a:pt x="282" y="512"/>
                      </a:cubicBezTo>
                      <a:cubicBezTo>
                        <a:pt x="298" y="512"/>
                        <a:pt x="314" y="511"/>
                        <a:pt x="330" y="507"/>
                      </a:cubicBezTo>
                      <a:cubicBezTo>
                        <a:pt x="473" y="481"/>
                        <a:pt x="562" y="347"/>
                        <a:pt x="527" y="204"/>
                      </a:cubicBezTo>
                      <a:cubicBezTo>
                        <a:pt x="504" y="83"/>
                        <a:pt x="404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8139449" y="4040467"/>
                  <a:ext cx="59101" cy="5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88" extrusionOk="0">
                      <a:moveTo>
                        <a:pt x="387" y="0"/>
                      </a:moveTo>
                      <a:cubicBezTo>
                        <a:pt x="362" y="0"/>
                        <a:pt x="338" y="3"/>
                        <a:pt x="313" y="9"/>
                      </a:cubicBezTo>
                      <a:cubicBezTo>
                        <a:pt x="126" y="45"/>
                        <a:pt x="1" y="232"/>
                        <a:pt x="45" y="419"/>
                      </a:cubicBezTo>
                      <a:cubicBezTo>
                        <a:pt x="76" y="573"/>
                        <a:pt x="220" y="687"/>
                        <a:pt x="379" y="687"/>
                      </a:cubicBezTo>
                      <a:cubicBezTo>
                        <a:pt x="404" y="687"/>
                        <a:pt x="430" y="684"/>
                        <a:pt x="456" y="678"/>
                      </a:cubicBezTo>
                      <a:cubicBezTo>
                        <a:pt x="634" y="643"/>
                        <a:pt x="759" y="455"/>
                        <a:pt x="714" y="277"/>
                      </a:cubicBezTo>
                      <a:cubicBezTo>
                        <a:pt x="684" y="115"/>
                        <a:pt x="540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8160290" y="4137748"/>
                  <a:ext cx="59024" cy="5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92" extrusionOk="0">
                      <a:moveTo>
                        <a:pt x="372" y="1"/>
                      </a:moveTo>
                      <a:cubicBezTo>
                        <a:pt x="349" y="1"/>
                        <a:pt x="327" y="3"/>
                        <a:pt x="304" y="7"/>
                      </a:cubicBezTo>
                      <a:cubicBezTo>
                        <a:pt x="125" y="52"/>
                        <a:pt x="0" y="230"/>
                        <a:pt x="45" y="417"/>
                      </a:cubicBezTo>
                      <a:cubicBezTo>
                        <a:pt x="76" y="582"/>
                        <a:pt x="225" y="691"/>
                        <a:pt x="381" y="691"/>
                      </a:cubicBezTo>
                      <a:cubicBezTo>
                        <a:pt x="403" y="691"/>
                        <a:pt x="425" y="689"/>
                        <a:pt x="446" y="685"/>
                      </a:cubicBezTo>
                      <a:cubicBezTo>
                        <a:pt x="634" y="640"/>
                        <a:pt x="759" y="462"/>
                        <a:pt x="714" y="275"/>
                      </a:cubicBezTo>
                      <a:cubicBezTo>
                        <a:pt x="683" y="110"/>
                        <a:pt x="534" y="1"/>
                        <a:pt x="37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8139449" y="4231996"/>
                  <a:ext cx="71544" cy="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847" extrusionOk="0">
                      <a:moveTo>
                        <a:pt x="458" y="0"/>
                      </a:moveTo>
                      <a:cubicBezTo>
                        <a:pt x="431" y="0"/>
                        <a:pt x="403" y="3"/>
                        <a:pt x="375" y="8"/>
                      </a:cubicBezTo>
                      <a:cubicBezTo>
                        <a:pt x="144" y="62"/>
                        <a:pt x="1" y="285"/>
                        <a:pt x="54" y="508"/>
                      </a:cubicBezTo>
                      <a:cubicBezTo>
                        <a:pt x="93" y="711"/>
                        <a:pt x="270" y="846"/>
                        <a:pt x="469" y="846"/>
                      </a:cubicBezTo>
                      <a:cubicBezTo>
                        <a:pt x="497" y="846"/>
                        <a:pt x="525" y="843"/>
                        <a:pt x="554" y="838"/>
                      </a:cubicBezTo>
                      <a:cubicBezTo>
                        <a:pt x="777" y="784"/>
                        <a:pt x="920" y="561"/>
                        <a:pt x="875" y="338"/>
                      </a:cubicBezTo>
                      <a:cubicBezTo>
                        <a:pt x="836" y="135"/>
                        <a:pt x="653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2" name="Google Shape;612;p20"/>
            <p:cNvGrpSpPr/>
            <p:nvPr/>
          </p:nvGrpSpPr>
          <p:grpSpPr>
            <a:xfrm rot="-7268436">
              <a:off x="7187823" y="433048"/>
              <a:ext cx="779544" cy="1603279"/>
              <a:chOff x="8573361" y="190480"/>
              <a:chExt cx="779454" cy="1603094"/>
            </a:xfrm>
          </p:grpSpPr>
          <p:sp>
            <p:nvSpPr>
              <p:cNvPr id="613" name="Google Shape;613;p20"/>
              <p:cNvSpPr/>
              <p:nvPr/>
            </p:nvSpPr>
            <p:spPr>
              <a:xfrm rot="611199">
                <a:off x="8769091" y="571890"/>
                <a:ext cx="482440" cy="1188389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7582" extrusionOk="0">
                    <a:moveTo>
                      <a:pt x="227" y="0"/>
                    </a:moveTo>
                    <a:cubicBezTo>
                      <a:pt x="180" y="0"/>
                      <a:pt x="134" y="16"/>
                      <a:pt x="98" y="52"/>
                    </a:cubicBezTo>
                    <a:cubicBezTo>
                      <a:pt x="9" y="123"/>
                      <a:pt x="0" y="248"/>
                      <a:pt x="71" y="338"/>
                    </a:cubicBezTo>
                    <a:cubicBezTo>
                      <a:pt x="1749" y="2291"/>
                      <a:pt x="2676" y="4798"/>
                      <a:pt x="2676" y="7376"/>
                    </a:cubicBezTo>
                    <a:cubicBezTo>
                      <a:pt x="2676" y="7492"/>
                      <a:pt x="2766" y="7581"/>
                      <a:pt x="2882" y="7581"/>
                    </a:cubicBezTo>
                    <a:cubicBezTo>
                      <a:pt x="2989" y="7581"/>
                      <a:pt x="3078" y="7492"/>
                      <a:pt x="3078" y="7376"/>
                    </a:cubicBezTo>
                    <a:cubicBezTo>
                      <a:pt x="3078" y="4700"/>
                      <a:pt x="2123" y="2104"/>
                      <a:pt x="384" y="70"/>
                    </a:cubicBezTo>
                    <a:cubicBezTo>
                      <a:pt x="344" y="25"/>
                      <a:pt x="285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 rot="611199">
                <a:off x="8589455" y="210770"/>
                <a:ext cx="247646" cy="20407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302" extrusionOk="0">
                    <a:moveTo>
                      <a:pt x="233" y="1"/>
                    </a:moveTo>
                    <a:cubicBezTo>
                      <a:pt x="166" y="1"/>
                      <a:pt x="102" y="32"/>
                      <a:pt x="63" y="88"/>
                    </a:cubicBezTo>
                    <a:cubicBezTo>
                      <a:pt x="0" y="178"/>
                      <a:pt x="27" y="303"/>
                      <a:pt x="116" y="365"/>
                    </a:cubicBezTo>
                    <a:cubicBezTo>
                      <a:pt x="500" y="633"/>
                      <a:pt x="866" y="936"/>
                      <a:pt x="1214" y="1248"/>
                    </a:cubicBezTo>
                    <a:cubicBezTo>
                      <a:pt x="1258" y="1284"/>
                      <a:pt x="1303" y="1302"/>
                      <a:pt x="1356" y="1302"/>
                    </a:cubicBezTo>
                    <a:cubicBezTo>
                      <a:pt x="1410" y="1302"/>
                      <a:pt x="1464" y="1284"/>
                      <a:pt x="1499" y="1239"/>
                    </a:cubicBezTo>
                    <a:cubicBezTo>
                      <a:pt x="1579" y="1150"/>
                      <a:pt x="1571" y="1025"/>
                      <a:pt x="1490" y="954"/>
                    </a:cubicBezTo>
                    <a:cubicBezTo>
                      <a:pt x="1125" y="624"/>
                      <a:pt x="741" y="311"/>
                      <a:pt x="348" y="35"/>
                    </a:cubicBezTo>
                    <a:cubicBezTo>
                      <a:pt x="312" y="12"/>
                      <a:pt x="272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615;p20"/>
            <p:cNvSpPr/>
            <p:nvPr/>
          </p:nvSpPr>
          <p:spPr>
            <a:xfrm>
              <a:off x="8014696" y="1800650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0"/>
          <p:cNvGrpSpPr/>
          <p:nvPr/>
        </p:nvGrpSpPr>
        <p:grpSpPr>
          <a:xfrm>
            <a:off x="7948239" y="-528219"/>
            <a:ext cx="1177294" cy="1674755"/>
            <a:chOff x="6501775" y="678225"/>
            <a:chExt cx="872975" cy="1232525"/>
          </a:xfrm>
        </p:grpSpPr>
        <p:sp>
          <p:nvSpPr>
            <p:cNvPr id="617" name="Google Shape;617;p20"/>
            <p:cNvSpPr/>
            <p:nvPr/>
          </p:nvSpPr>
          <p:spPr>
            <a:xfrm>
              <a:off x="6501775" y="678225"/>
              <a:ext cx="872975" cy="1232525"/>
            </a:xfrm>
            <a:custGeom>
              <a:avLst/>
              <a:gdLst/>
              <a:ahLst/>
              <a:cxnLst/>
              <a:rect l="l" t="t" r="r" b="b"/>
              <a:pathLst>
                <a:path w="34919" h="49301" extrusionOk="0">
                  <a:moveTo>
                    <a:pt x="0" y="1"/>
                  </a:moveTo>
                  <a:lnTo>
                    <a:pt x="0" y="25516"/>
                  </a:lnTo>
                  <a:cubicBezTo>
                    <a:pt x="0" y="28406"/>
                    <a:pt x="2213" y="30637"/>
                    <a:pt x="5103" y="30637"/>
                  </a:cubicBezTo>
                  <a:lnTo>
                    <a:pt x="7691" y="30637"/>
                  </a:lnTo>
                  <a:cubicBezTo>
                    <a:pt x="10563" y="30637"/>
                    <a:pt x="12883" y="28406"/>
                    <a:pt x="12883" y="25516"/>
                  </a:cubicBezTo>
                  <a:lnTo>
                    <a:pt x="12883" y="19824"/>
                  </a:lnTo>
                  <a:cubicBezTo>
                    <a:pt x="12883" y="16737"/>
                    <a:pt x="15381" y="14667"/>
                    <a:pt x="18004" y="14667"/>
                  </a:cubicBezTo>
                  <a:cubicBezTo>
                    <a:pt x="19253" y="14667"/>
                    <a:pt x="20537" y="15149"/>
                    <a:pt x="21572" y="16202"/>
                  </a:cubicBezTo>
                  <a:lnTo>
                    <a:pt x="22143" y="16755"/>
                  </a:lnTo>
                  <a:cubicBezTo>
                    <a:pt x="23071" y="17683"/>
                    <a:pt x="23624" y="18985"/>
                    <a:pt x="23624" y="20395"/>
                  </a:cubicBezTo>
                  <a:lnTo>
                    <a:pt x="23624" y="44161"/>
                  </a:lnTo>
                  <a:cubicBezTo>
                    <a:pt x="23624" y="47052"/>
                    <a:pt x="25944" y="49300"/>
                    <a:pt x="28816" y="49300"/>
                  </a:cubicBezTo>
                  <a:lnTo>
                    <a:pt x="29833" y="49300"/>
                  </a:lnTo>
                  <a:cubicBezTo>
                    <a:pt x="32706" y="49300"/>
                    <a:pt x="34919" y="47052"/>
                    <a:pt x="34919" y="44161"/>
                  </a:cubicBezTo>
                  <a:lnTo>
                    <a:pt x="34919" y="6870"/>
                  </a:lnTo>
                  <a:lnTo>
                    <a:pt x="2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6501775" y="678225"/>
              <a:ext cx="872975" cy="1232525"/>
            </a:xfrm>
            <a:custGeom>
              <a:avLst/>
              <a:gdLst/>
              <a:ahLst/>
              <a:cxnLst/>
              <a:rect l="l" t="t" r="r" b="b"/>
              <a:pathLst>
                <a:path w="34919" h="49301" fill="none" extrusionOk="0">
                  <a:moveTo>
                    <a:pt x="0" y="1"/>
                  </a:moveTo>
                  <a:lnTo>
                    <a:pt x="0" y="25516"/>
                  </a:lnTo>
                  <a:cubicBezTo>
                    <a:pt x="0" y="28406"/>
                    <a:pt x="2213" y="30637"/>
                    <a:pt x="5103" y="30637"/>
                  </a:cubicBezTo>
                  <a:lnTo>
                    <a:pt x="7691" y="30637"/>
                  </a:lnTo>
                  <a:cubicBezTo>
                    <a:pt x="10563" y="30637"/>
                    <a:pt x="12883" y="28406"/>
                    <a:pt x="12883" y="25516"/>
                  </a:cubicBezTo>
                  <a:lnTo>
                    <a:pt x="12883" y="19824"/>
                  </a:lnTo>
                  <a:cubicBezTo>
                    <a:pt x="12883" y="16737"/>
                    <a:pt x="15381" y="14667"/>
                    <a:pt x="18004" y="14667"/>
                  </a:cubicBezTo>
                  <a:cubicBezTo>
                    <a:pt x="19253" y="14667"/>
                    <a:pt x="20537" y="15149"/>
                    <a:pt x="21572" y="16202"/>
                  </a:cubicBezTo>
                  <a:lnTo>
                    <a:pt x="22143" y="16755"/>
                  </a:lnTo>
                  <a:cubicBezTo>
                    <a:pt x="23071" y="17683"/>
                    <a:pt x="23624" y="18985"/>
                    <a:pt x="23624" y="20395"/>
                  </a:cubicBezTo>
                  <a:lnTo>
                    <a:pt x="23624" y="44161"/>
                  </a:lnTo>
                  <a:cubicBezTo>
                    <a:pt x="23624" y="47052"/>
                    <a:pt x="25944" y="49300"/>
                    <a:pt x="28816" y="49300"/>
                  </a:cubicBezTo>
                  <a:lnTo>
                    <a:pt x="29833" y="49300"/>
                  </a:lnTo>
                  <a:cubicBezTo>
                    <a:pt x="32706" y="49300"/>
                    <a:pt x="34919" y="47052"/>
                    <a:pt x="34919" y="44161"/>
                  </a:cubicBezTo>
                  <a:lnTo>
                    <a:pt x="34919" y="6870"/>
                  </a:lnTo>
                  <a:lnTo>
                    <a:pt x="27478" y="1"/>
                  </a:lnTo>
                  <a:close/>
                </a:path>
              </a:pathLst>
            </a:custGeom>
            <a:noFill/>
            <a:ln w="593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20"/>
          <p:cNvSpPr txBox="1">
            <a:spLocks noGrp="1"/>
          </p:cNvSpPr>
          <p:nvPr>
            <p:ph type="title"/>
          </p:nvPr>
        </p:nvSpPr>
        <p:spPr>
          <a:xfrm>
            <a:off x="4572000" y="544150"/>
            <a:ext cx="3852000" cy="95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0"/>
          <p:cNvSpPr txBox="1">
            <a:spLocks noGrp="1"/>
          </p:cNvSpPr>
          <p:nvPr>
            <p:ph type="subTitle" idx="1"/>
          </p:nvPr>
        </p:nvSpPr>
        <p:spPr>
          <a:xfrm>
            <a:off x="5560550" y="2274125"/>
            <a:ext cx="2863200" cy="4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0"/>
          <p:cNvSpPr txBox="1">
            <a:spLocks noGrp="1"/>
          </p:cNvSpPr>
          <p:nvPr>
            <p:ph type="subTitle" idx="2"/>
          </p:nvPr>
        </p:nvSpPr>
        <p:spPr>
          <a:xfrm>
            <a:off x="5882000" y="2723225"/>
            <a:ext cx="2541900" cy="84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0"/>
          <p:cNvSpPr txBox="1"/>
          <p:nvPr/>
        </p:nvSpPr>
        <p:spPr>
          <a:xfrm>
            <a:off x="5148950" y="3695425"/>
            <a:ext cx="32748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92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1" r:id="rId5"/>
    <p:sldLayoutId id="2147483662" r:id="rId6"/>
    <p:sldLayoutId id="2147483665" r:id="rId7"/>
    <p:sldLayoutId id="2147483666" r:id="rId8"/>
    <p:sldLayoutId id="2147483667" r:id="rId9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pizzamanchickenman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epot.wur.nl/318667" TargetMode="External"/><Relationship Id="rId5" Type="http://schemas.openxmlformats.org/officeDocument/2006/relationships/hyperlink" Target="https://theconversation.com/ghanaians-are-eating-more-fast-food-the-who-and-the-why-153810" TargetMode="External"/><Relationship Id="rId4" Type="http://schemas.openxmlformats.org/officeDocument/2006/relationships/hyperlink" Target="https://ceqaltd.com/about-us-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4"/>
          <p:cNvSpPr txBox="1">
            <a:spLocks noGrp="1"/>
          </p:cNvSpPr>
          <p:nvPr>
            <p:ph type="ctrTitle"/>
          </p:nvPr>
        </p:nvSpPr>
        <p:spPr>
          <a:xfrm>
            <a:off x="658412" y="1417443"/>
            <a:ext cx="6802800" cy="186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4000" b="1" dirty="0">
                <a:latin typeface="Century Gothic" panose="020B0502020202020204" pitchFamily="34" charset="0"/>
                <a:sym typeface="Passion One"/>
              </a:rPr>
              <a:t>Marketing Pitch</a:t>
            </a:r>
            <a:r>
              <a:rPr lang="en" sz="4400" b="1" dirty="0">
                <a:solidFill>
                  <a:srgbClr val="481F10"/>
                </a:solidFill>
                <a:latin typeface="Century Gothic" panose="020B0502020202020204" pitchFamily="34" charset="0"/>
                <a:sym typeface="Passion One"/>
              </a:rPr>
              <a:t> </a:t>
            </a:r>
            <a:br>
              <a:rPr lang="en" sz="4400" b="1" dirty="0">
                <a:solidFill>
                  <a:srgbClr val="481F10"/>
                </a:solidFill>
                <a:latin typeface="Century Gothic" panose="020B0502020202020204" pitchFamily="34" charset="0"/>
                <a:sym typeface="Passion One"/>
              </a:rPr>
            </a:br>
            <a:r>
              <a:rPr lang="en-GB" sz="4400" b="1" dirty="0">
                <a:solidFill>
                  <a:schemeClr val="dk2"/>
                </a:solidFill>
                <a:latin typeface="Century Gothic" panose="020B0502020202020204" pitchFamily="34" charset="0"/>
              </a:rPr>
              <a:t>Pizzaman-</a:t>
            </a:r>
            <a:r>
              <a:rPr lang="en-GB" sz="4400" b="1" dirty="0" err="1">
                <a:solidFill>
                  <a:schemeClr val="dk2"/>
                </a:solidFill>
                <a:latin typeface="Century Gothic" panose="020B0502020202020204" pitchFamily="34" charset="0"/>
              </a:rPr>
              <a:t>Chickenman</a:t>
            </a:r>
            <a:endParaRPr sz="7200" b="1" dirty="0">
              <a:solidFill>
                <a:schemeClr val="dk2"/>
              </a:solidFill>
              <a:latin typeface="Century Gothic" panose="020B0502020202020204" pitchFamily="34" charset="0"/>
              <a:sym typeface="Passion One"/>
            </a:endParaRPr>
          </a:p>
        </p:txBody>
      </p:sp>
      <p:grpSp>
        <p:nvGrpSpPr>
          <p:cNvPr id="635" name="Google Shape;635;p24"/>
          <p:cNvGrpSpPr/>
          <p:nvPr/>
        </p:nvGrpSpPr>
        <p:grpSpPr>
          <a:xfrm>
            <a:off x="7153708" y="1744952"/>
            <a:ext cx="2034281" cy="3350693"/>
            <a:chOff x="6689905" y="486521"/>
            <a:chExt cx="2457934" cy="4048498"/>
          </a:xfrm>
        </p:grpSpPr>
        <p:sp>
          <p:nvSpPr>
            <p:cNvPr id="636" name="Google Shape;636;p24"/>
            <p:cNvSpPr/>
            <p:nvPr/>
          </p:nvSpPr>
          <p:spPr>
            <a:xfrm>
              <a:off x="7735938" y="646662"/>
              <a:ext cx="1370919" cy="732678"/>
            </a:xfrm>
            <a:custGeom>
              <a:avLst/>
              <a:gdLst/>
              <a:ahLst/>
              <a:cxnLst/>
              <a:rect l="l" t="t" r="r" b="b"/>
              <a:pathLst>
                <a:path w="17629" h="9422" extrusionOk="0">
                  <a:moveTo>
                    <a:pt x="17629" y="1"/>
                  </a:moveTo>
                  <a:cubicBezTo>
                    <a:pt x="10724" y="1"/>
                    <a:pt x="4488" y="2828"/>
                    <a:pt x="1" y="7378"/>
                  </a:cubicBezTo>
                  <a:lnTo>
                    <a:pt x="2035" y="9421"/>
                  </a:lnTo>
                  <a:cubicBezTo>
                    <a:pt x="6005" y="5389"/>
                    <a:pt x="11518" y="2882"/>
                    <a:pt x="17629" y="2882"/>
                  </a:cubicBezTo>
                  <a:lnTo>
                    <a:pt x="17629" y="1"/>
                  </a:ln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7693633" y="608480"/>
              <a:ext cx="1451406" cy="808963"/>
            </a:xfrm>
            <a:custGeom>
              <a:avLst/>
              <a:gdLst/>
              <a:ahLst/>
              <a:cxnLst/>
              <a:rect l="l" t="t" r="r" b="b"/>
              <a:pathLst>
                <a:path w="18664" h="10403" extrusionOk="0">
                  <a:moveTo>
                    <a:pt x="17682" y="991"/>
                  </a:moveTo>
                  <a:lnTo>
                    <a:pt x="17682" y="2882"/>
                  </a:lnTo>
                  <a:cubicBezTo>
                    <a:pt x="11991" y="3007"/>
                    <a:pt x="6665" y="5237"/>
                    <a:pt x="2579" y="9216"/>
                  </a:cubicBezTo>
                  <a:lnTo>
                    <a:pt x="1241" y="7878"/>
                  </a:lnTo>
                  <a:cubicBezTo>
                    <a:pt x="5674" y="3542"/>
                    <a:pt x="11482" y="1107"/>
                    <a:pt x="17682" y="991"/>
                  </a:cubicBezTo>
                  <a:close/>
                  <a:moveTo>
                    <a:pt x="18173" y="1"/>
                  </a:moveTo>
                  <a:cubicBezTo>
                    <a:pt x="11357" y="1"/>
                    <a:pt x="4979" y="2677"/>
                    <a:pt x="188" y="7530"/>
                  </a:cubicBezTo>
                  <a:cubicBezTo>
                    <a:pt x="1" y="7718"/>
                    <a:pt x="1" y="8030"/>
                    <a:pt x="197" y="8217"/>
                  </a:cubicBezTo>
                  <a:lnTo>
                    <a:pt x="2231" y="10260"/>
                  </a:lnTo>
                  <a:cubicBezTo>
                    <a:pt x="2320" y="10349"/>
                    <a:pt x="2445" y="10403"/>
                    <a:pt x="2579" y="10403"/>
                  </a:cubicBezTo>
                  <a:cubicBezTo>
                    <a:pt x="2713" y="10403"/>
                    <a:pt x="2838" y="10349"/>
                    <a:pt x="2927" y="10251"/>
                  </a:cubicBezTo>
                  <a:cubicBezTo>
                    <a:pt x="6986" y="6130"/>
                    <a:pt x="12392" y="3864"/>
                    <a:pt x="18173" y="3864"/>
                  </a:cubicBezTo>
                  <a:cubicBezTo>
                    <a:pt x="18440" y="3864"/>
                    <a:pt x="18663" y="3641"/>
                    <a:pt x="18663" y="3373"/>
                  </a:cubicBezTo>
                  <a:lnTo>
                    <a:pt x="18663" y="492"/>
                  </a:lnTo>
                  <a:cubicBezTo>
                    <a:pt x="18663" y="224"/>
                    <a:pt x="18440" y="1"/>
                    <a:pt x="18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7894112" y="870695"/>
              <a:ext cx="1212745" cy="1720573"/>
            </a:xfrm>
            <a:custGeom>
              <a:avLst/>
              <a:gdLst/>
              <a:ahLst/>
              <a:cxnLst/>
              <a:rect l="l" t="t" r="r" b="b"/>
              <a:pathLst>
                <a:path w="15595" h="22126" extrusionOk="0">
                  <a:moveTo>
                    <a:pt x="15595" y="1"/>
                  </a:moveTo>
                  <a:cubicBezTo>
                    <a:pt x="9484" y="1"/>
                    <a:pt x="3971" y="2508"/>
                    <a:pt x="1" y="6540"/>
                  </a:cubicBezTo>
                  <a:lnTo>
                    <a:pt x="15595" y="22125"/>
                  </a:lnTo>
                  <a:lnTo>
                    <a:pt x="15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7851807" y="832592"/>
              <a:ext cx="1293232" cy="1796780"/>
            </a:xfrm>
            <a:custGeom>
              <a:avLst/>
              <a:gdLst/>
              <a:ahLst/>
              <a:cxnLst/>
              <a:rect l="l" t="t" r="r" b="b"/>
              <a:pathLst>
                <a:path w="16630" h="23106" extrusionOk="0">
                  <a:moveTo>
                    <a:pt x="15648" y="991"/>
                  </a:moveTo>
                  <a:lnTo>
                    <a:pt x="15648" y="21437"/>
                  </a:lnTo>
                  <a:lnTo>
                    <a:pt x="1241" y="7030"/>
                  </a:lnTo>
                  <a:cubicBezTo>
                    <a:pt x="5139" y="3239"/>
                    <a:pt x="10215" y="1107"/>
                    <a:pt x="15648" y="991"/>
                  </a:cubicBezTo>
                  <a:close/>
                  <a:moveTo>
                    <a:pt x="16139" y="0"/>
                  </a:moveTo>
                  <a:cubicBezTo>
                    <a:pt x="10099" y="0"/>
                    <a:pt x="4434" y="2373"/>
                    <a:pt x="197" y="6682"/>
                  </a:cubicBezTo>
                  <a:cubicBezTo>
                    <a:pt x="1" y="6878"/>
                    <a:pt x="10" y="7182"/>
                    <a:pt x="197" y="7378"/>
                  </a:cubicBezTo>
                  <a:lnTo>
                    <a:pt x="15791" y="22963"/>
                  </a:lnTo>
                  <a:cubicBezTo>
                    <a:pt x="15880" y="23061"/>
                    <a:pt x="16005" y="23106"/>
                    <a:pt x="16139" y="23106"/>
                  </a:cubicBezTo>
                  <a:cubicBezTo>
                    <a:pt x="16201" y="23106"/>
                    <a:pt x="16264" y="23097"/>
                    <a:pt x="16326" y="23070"/>
                  </a:cubicBezTo>
                  <a:cubicBezTo>
                    <a:pt x="16505" y="22999"/>
                    <a:pt x="16629" y="22820"/>
                    <a:pt x="16629" y="22615"/>
                  </a:cubicBezTo>
                  <a:lnTo>
                    <a:pt x="16629" y="491"/>
                  </a:lnTo>
                  <a:cubicBezTo>
                    <a:pt x="16629" y="214"/>
                    <a:pt x="16406" y="0"/>
                    <a:pt x="16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7181629" y="1220393"/>
              <a:ext cx="712561" cy="1370875"/>
            </a:xfrm>
            <a:custGeom>
              <a:avLst/>
              <a:gdLst/>
              <a:ahLst/>
              <a:cxnLst/>
              <a:rect l="l" t="t" r="r" b="b"/>
              <a:pathLst>
                <a:path w="9163" h="17629" extrusionOk="0">
                  <a:moveTo>
                    <a:pt x="7129" y="0"/>
                  </a:moveTo>
                  <a:cubicBezTo>
                    <a:pt x="2722" y="4470"/>
                    <a:pt x="1" y="10607"/>
                    <a:pt x="1" y="17378"/>
                  </a:cubicBezTo>
                  <a:cubicBezTo>
                    <a:pt x="1" y="17467"/>
                    <a:pt x="1" y="17548"/>
                    <a:pt x="1" y="17628"/>
                  </a:cubicBezTo>
                  <a:lnTo>
                    <a:pt x="2882" y="17628"/>
                  </a:lnTo>
                  <a:cubicBezTo>
                    <a:pt x="2882" y="17548"/>
                    <a:pt x="2873" y="17467"/>
                    <a:pt x="2873" y="17378"/>
                  </a:cubicBezTo>
                  <a:cubicBezTo>
                    <a:pt x="2873" y="11401"/>
                    <a:pt x="5273" y="5986"/>
                    <a:pt x="9163" y="2043"/>
                  </a:cubicBezTo>
                  <a:lnTo>
                    <a:pt x="7129" y="0"/>
                  </a:ln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7143524" y="1182212"/>
              <a:ext cx="792348" cy="1447160"/>
            </a:xfrm>
            <a:custGeom>
              <a:avLst/>
              <a:gdLst/>
              <a:ahLst/>
              <a:cxnLst/>
              <a:rect l="l" t="t" r="r" b="b"/>
              <a:pathLst>
                <a:path w="10189" h="18610" extrusionOk="0">
                  <a:moveTo>
                    <a:pt x="7619" y="1196"/>
                  </a:moveTo>
                  <a:lnTo>
                    <a:pt x="8966" y="2534"/>
                  </a:lnTo>
                  <a:cubicBezTo>
                    <a:pt x="5085" y="6647"/>
                    <a:pt x="2935" y="11981"/>
                    <a:pt x="2873" y="17628"/>
                  </a:cubicBezTo>
                  <a:lnTo>
                    <a:pt x="982" y="17628"/>
                  </a:lnTo>
                  <a:cubicBezTo>
                    <a:pt x="1035" y="11473"/>
                    <a:pt x="3390" y="5665"/>
                    <a:pt x="7619" y="1196"/>
                  </a:cubicBezTo>
                  <a:close/>
                  <a:moveTo>
                    <a:pt x="7610" y="1"/>
                  </a:moveTo>
                  <a:cubicBezTo>
                    <a:pt x="7485" y="1"/>
                    <a:pt x="7360" y="54"/>
                    <a:pt x="7262" y="152"/>
                  </a:cubicBezTo>
                  <a:cubicBezTo>
                    <a:pt x="2578" y="4907"/>
                    <a:pt x="0" y="11196"/>
                    <a:pt x="0" y="17869"/>
                  </a:cubicBezTo>
                  <a:cubicBezTo>
                    <a:pt x="0" y="17923"/>
                    <a:pt x="0" y="17976"/>
                    <a:pt x="0" y="18021"/>
                  </a:cubicBezTo>
                  <a:cubicBezTo>
                    <a:pt x="0" y="18057"/>
                    <a:pt x="0" y="18092"/>
                    <a:pt x="0" y="18128"/>
                  </a:cubicBezTo>
                  <a:cubicBezTo>
                    <a:pt x="9" y="18396"/>
                    <a:pt x="223" y="18610"/>
                    <a:pt x="491" y="18610"/>
                  </a:cubicBezTo>
                  <a:lnTo>
                    <a:pt x="3372" y="18610"/>
                  </a:lnTo>
                  <a:cubicBezTo>
                    <a:pt x="3506" y="18610"/>
                    <a:pt x="3631" y="18565"/>
                    <a:pt x="3720" y="18467"/>
                  </a:cubicBezTo>
                  <a:cubicBezTo>
                    <a:pt x="3818" y="18378"/>
                    <a:pt x="3863" y="18253"/>
                    <a:pt x="3863" y="18119"/>
                  </a:cubicBezTo>
                  <a:cubicBezTo>
                    <a:pt x="3863" y="18074"/>
                    <a:pt x="3863" y="18030"/>
                    <a:pt x="3863" y="17994"/>
                  </a:cubicBezTo>
                  <a:cubicBezTo>
                    <a:pt x="3863" y="17950"/>
                    <a:pt x="3854" y="17914"/>
                    <a:pt x="3854" y="17869"/>
                  </a:cubicBezTo>
                  <a:cubicBezTo>
                    <a:pt x="3854" y="12231"/>
                    <a:pt x="6040" y="6905"/>
                    <a:pt x="10001" y="2873"/>
                  </a:cubicBezTo>
                  <a:cubicBezTo>
                    <a:pt x="10188" y="2686"/>
                    <a:pt x="10188" y="2373"/>
                    <a:pt x="10001" y="2186"/>
                  </a:cubicBezTo>
                  <a:lnTo>
                    <a:pt x="7967" y="143"/>
                  </a:lnTo>
                  <a:cubicBezTo>
                    <a:pt x="7869" y="54"/>
                    <a:pt x="7744" y="1"/>
                    <a:pt x="7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7405047" y="1379262"/>
              <a:ext cx="1701809" cy="1212006"/>
            </a:xfrm>
            <a:custGeom>
              <a:avLst/>
              <a:gdLst/>
              <a:ahLst/>
              <a:cxnLst/>
              <a:rect l="l" t="t" r="r" b="b"/>
              <a:pathLst>
                <a:path w="21884" h="15586" extrusionOk="0">
                  <a:moveTo>
                    <a:pt x="6290" y="0"/>
                  </a:moveTo>
                  <a:cubicBezTo>
                    <a:pt x="2400" y="3943"/>
                    <a:pt x="0" y="9358"/>
                    <a:pt x="0" y="15335"/>
                  </a:cubicBezTo>
                  <a:cubicBezTo>
                    <a:pt x="0" y="15424"/>
                    <a:pt x="9" y="15505"/>
                    <a:pt x="9" y="15585"/>
                  </a:cubicBezTo>
                  <a:lnTo>
                    <a:pt x="21884" y="15585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7366865" y="1341003"/>
              <a:ext cx="1780974" cy="1288369"/>
            </a:xfrm>
            <a:custGeom>
              <a:avLst/>
              <a:gdLst/>
              <a:ahLst/>
              <a:cxnLst/>
              <a:rect l="l" t="t" r="r" b="b"/>
              <a:pathLst>
                <a:path w="22902" h="16568" extrusionOk="0">
                  <a:moveTo>
                    <a:pt x="6790" y="1188"/>
                  </a:moveTo>
                  <a:lnTo>
                    <a:pt x="21188" y="15586"/>
                  </a:lnTo>
                  <a:lnTo>
                    <a:pt x="991" y="15586"/>
                  </a:lnTo>
                  <a:cubicBezTo>
                    <a:pt x="1045" y="10198"/>
                    <a:pt x="3096" y="5113"/>
                    <a:pt x="6790" y="1188"/>
                  </a:cubicBezTo>
                  <a:close/>
                  <a:moveTo>
                    <a:pt x="6808" y="0"/>
                  </a:moveTo>
                  <a:cubicBezTo>
                    <a:pt x="6799" y="0"/>
                    <a:pt x="6790" y="1"/>
                    <a:pt x="6781" y="1"/>
                  </a:cubicBezTo>
                  <a:cubicBezTo>
                    <a:pt x="6647" y="1"/>
                    <a:pt x="6522" y="55"/>
                    <a:pt x="6433" y="144"/>
                  </a:cubicBezTo>
                  <a:cubicBezTo>
                    <a:pt x="2285" y="4355"/>
                    <a:pt x="1" y="9922"/>
                    <a:pt x="1" y="15827"/>
                  </a:cubicBezTo>
                  <a:cubicBezTo>
                    <a:pt x="1" y="15881"/>
                    <a:pt x="10" y="15934"/>
                    <a:pt x="10" y="15979"/>
                  </a:cubicBezTo>
                  <a:cubicBezTo>
                    <a:pt x="10" y="16015"/>
                    <a:pt x="10" y="16050"/>
                    <a:pt x="10" y="16086"/>
                  </a:cubicBezTo>
                  <a:cubicBezTo>
                    <a:pt x="10" y="16354"/>
                    <a:pt x="233" y="16568"/>
                    <a:pt x="500" y="16568"/>
                  </a:cubicBezTo>
                  <a:lnTo>
                    <a:pt x="22375" y="16568"/>
                  </a:lnTo>
                  <a:cubicBezTo>
                    <a:pt x="22571" y="16568"/>
                    <a:pt x="22749" y="16452"/>
                    <a:pt x="22830" y="16264"/>
                  </a:cubicBezTo>
                  <a:cubicBezTo>
                    <a:pt x="22901" y="16086"/>
                    <a:pt x="22857" y="15872"/>
                    <a:pt x="22723" y="15738"/>
                  </a:cubicBezTo>
                  <a:lnTo>
                    <a:pt x="7129" y="144"/>
                  </a:lnTo>
                  <a:cubicBezTo>
                    <a:pt x="7038" y="53"/>
                    <a:pt x="6924" y="0"/>
                    <a:pt x="6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7755379" y="3784378"/>
              <a:ext cx="1351478" cy="712538"/>
            </a:xfrm>
            <a:custGeom>
              <a:avLst/>
              <a:gdLst/>
              <a:ahLst/>
              <a:cxnLst/>
              <a:rect l="l" t="t" r="r" b="b"/>
              <a:pathLst>
                <a:path w="17379" h="9163" extrusionOk="0">
                  <a:moveTo>
                    <a:pt x="2035" y="0"/>
                  </a:moveTo>
                  <a:lnTo>
                    <a:pt x="1" y="2034"/>
                  </a:lnTo>
                  <a:cubicBezTo>
                    <a:pt x="4470" y="6441"/>
                    <a:pt x="10608" y="9162"/>
                    <a:pt x="17379" y="9162"/>
                  </a:cubicBezTo>
                  <a:lnTo>
                    <a:pt x="17379" y="6281"/>
                  </a:lnTo>
                  <a:cubicBezTo>
                    <a:pt x="11402" y="6281"/>
                    <a:pt x="5987" y="3881"/>
                    <a:pt x="2035" y="0"/>
                  </a:cubicBez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7717196" y="3746353"/>
              <a:ext cx="1427843" cy="788667"/>
            </a:xfrm>
            <a:custGeom>
              <a:avLst/>
              <a:gdLst/>
              <a:ahLst/>
              <a:cxnLst/>
              <a:rect l="l" t="t" r="r" b="b"/>
              <a:pathLst>
                <a:path w="18361" h="10142" extrusionOk="0">
                  <a:moveTo>
                    <a:pt x="2535" y="1176"/>
                  </a:moveTo>
                  <a:cubicBezTo>
                    <a:pt x="6585" y="4994"/>
                    <a:pt x="11821" y="7135"/>
                    <a:pt x="17379" y="7260"/>
                  </a:cubicBezTo>
                  <a:lnTo>
                    <a:pt x="17379" y="9160"/>
                  </a:lnTo>
                  <a:cubicBezTo>
                    <a:pt x="11313" y="9035"/>
                    <a:pt x="5594" y="6689"/>
                    <a:pt x="1187" y="2523"/>
                  </a:cubicBezTo>
                  <a:lnTo>
                    <a:pt x="2535" y="1176"/>
                  </a:lnTo>
                  <a:close/>
                  <a:moveTo>
                    <a:pt x="2526" y="1"/>
                  </a:moveTo>
                  <a:cubicBezTo>
                    <a:pt x="2401" y="1"/>
                    <a:pt x="2276" y="48"/>
                    <a:pt x="2178" y="141"/>
                  </a:cubicBezTo>
                  <a:lnTo>
                    <a:pt x="144" y="2175"/>
                  </a:lnTo>
                  <a:cubicBezTo>
                    <a:pt x="54" y="2273"/>
                    <a:pt x="1" y="2398"/>
                    <a:pt x="1" y="2523"/>
                  </a:cubicBezTo>
                  <a:cubicBezTo>
                    <a:pt x="1" y="2657"/>
                    <a:pt x="54" y="2782"/>
                    <a:pt x="144" y="2871"/>
                  </a:cubicBezTo>
                  <a:cubicBezTo>
                    <a:pt x="4899" y="7564"/>
                    <a:pt x="11197" y="10142"/>
                    <a:pt x="17870" y="10142"/>
                  </a:cubicBezTo>
                  <a:cubicBezTo>
                    <a:pt x="18137" y="10142"/>
                    <a:pt x="18360" y="9928"/>
                    <a:pt x="18360" y="9651"/>
                  </a:cubicBezTo>
                  <a:lnTo>
                    <a:pt x="18360" y="6770"/>
                  </a:lnTo>
                  <a:cubicBezTo>
                    <a:pt x="18360" y="6502"/>
                    <a:pt x="18137" y="6279"/>
                    <a:pt x="17870" y="6279"/>
                  </a:cubicBezTo>
                  <a:cubicBezTo>
                    <a:pt x="12223" y="6279"/>
                    <a:pt x="6897" y="4102"/>
                    <a:pt x="2874" y="141"/>
                  </a:cubicBezTo>
                  <a:cubicBezTo>
                    <a:pt x="2775" y="48"/>
                    <a:pt x="2650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7913553" y="2591191"/>
              <a:ext cx="1193304" cy="1681614"/>
            </a:xfrm>
            <a:custGeom>
              <a:avLst/>
              <a:gdLst/>
              <a:ahLst/>
              <a:cxnLst/>
              <a:rect l="l" t="t" r="r" b="b"/>
              <a:pathLst>
                <a:path w="15345" h="21625" extrusionOk="0">
                  <a:moveTo>
                    <a:pt x="15345" y="0"/>
                  </a:moveTo>
                  <a:lnTo>
                    <a:pt x="1" y="15344"/>
                  </a:lnTo>
                  <a:cubicBezTo>
                    <a:pt x="3953" y="19225"/>
                    <a:pt x="9368" y="21625"/>
                    <a:pt x="15345" y="21625"/>
                  </a:cubicBezTo>
                  <a:lnTo>
                    <a:pt x="153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7875370" y="2553398"/>
              <a:ext cx="1269669" cy="1757588"/>
            </a:xfrm>
            <a:custGeom>
              <a:avLst/>
              <a:gdLst/>
              <a:ahLst/>
              <a:cxnLst/>
              <a:rect l="l" t="t" r="r" b="b"/>
              <a:pathLst>
                <a:path w="16327" h="22602" extrusionOk="0">
                  <a:moveTo>
                    <a:pt x="15345" y="1673"/>
                  </a:moveTo>
                  <a:lnTo>
                    <a:pt x="15345" y="21620"/>
                  </a:lnTo>
                  <a:cubicBezTo>
                    <a:pt x="10046" y="21495"/>
                    <a:pt x="5059" y="19452"/>
                    <a:pt x="1196" y="15821"/>
                  </a:cubicBezTo>
                  <a:lnTo>
                    <a:pt x="15345" y="1673"/>
                  </a:lnTo>
                  <a:close/>
                  <a:moveTo>
                    <a:pt x="15831" y="0"/>
                  </a:moveTo>
                  <a:cubicBezTo>
                    <a:pt x="15702" y="0"/>
                    <a:pt x="15577" y="52"/>
                    <a:pt x="15488" y="147"/>
                  </a:cubicBezTo>
                  <a:lnTo>
                    <a:pt x="144" y="15482"/>
                  </a:lnTo>
                  <a:cubicBezTo>
                    <a:pt x="54" y="15571"/>
                    <a:pt x="1" y="15705"/>
                    <a:pt x="1" y="15830"/>
                  </a:cubicBezTo>
                  <a:cubicBezTo>
                    <a:pt x="1" y="15964"/>
                    <a:pt x="54" y="16089"/>
                    <a:pt x="153" y="16178"/>
                  </a:cubicBezTo>
                  <a:cubicBezTo>
                    <a:pt x="4363" y="20326"/>
                    <a:pt x="9930" y="22601"/>
                    <a:pt x="15836" y="22601"/>
                  </a:cubicBezTo>
                  <a:cubicBezTo>
                    <a:pt x="16103" y="22601"/>
                    <a:pt x="16326" y="22387"/>
                    <a:pt x="16326" y="22111"/>
                  </a:cubicBezTo>
                  <a:lnTo>
                    <a:pt x="16326" y="486"/>
                  </a:lnTo>
                  <a:cubicBezTo>
                    <a:pt x="16326" y="290"/>
                    <a:pt x="16202" y="111"/>
                    <a:pt x="16023" y="40"/>
                  </a:cubicBezTo>
                  <a:cubicBezTo>
                    <a:pt x="15961" y="13"/>
                    <a:pt x="15895" y="0"/>
                    <a:pt x="15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7181629" y="2591191"/>
              <a:ext cx="732002" cy="1351434"/>
            </a:xfrm>
            <a:custGeom>
              <a:avLst/>
              <a:gdLst/>
              <a:ahLst/>
              <a:cxnLst/>
              <a:rect l="l" t="t" r="r" b="b"/>
              <a:pathLst>
                <a:path w="9413" h="17379" extrusionOk="0">
                  <a:moveTo>
                    <a:pt x="1" y="0"/>
                  </a:moveTo>
                  <a:cubicBezTo>
                    <a:pt x="72" y="6807"/>
                    <a:pt x="2882" y="12944"/>
                    <a:pt x="7379" y="17378"/>
                  </a:cubicBezTo>
                  <a:lnTo>
                    <a:pt x="9413" y="15344"/>
                  </a:lnTo>
                  <a:cubicBezTo>
                    <a:pt x="5434" y="11428"/>
                    <a:pt x="2954" y="6013"/>
                    <a:pt x="2882" y="0"/>
                  </a:cubicBezTo>
                  <a:close/>
                </a:path>
              </a:pathLst>
            </a:custGeom>
            <a:solidFill>
              <a:srgbClr val="F1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7143524" y="2553009"/>
              <a:ext cx="808289" cy="1427720"/>
            </a:xfrm>
            <a:custGeom>
              <a:avLst/>
              <a:gdLst/>
              <a:ahLst/>
              <a:cxnLst/>
              <a:rect l="l" t="t" r="r" b="b"/>
              <a:pathLst>
                <a:path w="10394" h="18360" extrusionOk="0">
                  <a:moveTo>
                    <a:pt x="2891" y="982"/>
                  </a:moveTo>
                  <a:cubicBezTo>
                    <a:pt x="3078" y="6584"/>
                    <a:pt x="5308" y="11821"/>
                    <a:pt x="9207" y="15835"/>
                  </a:cubicBezTo>
                  <a:lnTo>
                    <a:pt x="7869" y="17173"/>
                  </a:lnTo>
                  <a:cubicBezTo>
                    <a:pt x="3604" y="12802"/>
                    <a:pt x="1178" y="7093"/>
                    <a:pt x="999" y="982"/>
                  </a:cubicBezTo>
                  <a:close/>
                  <a:moveTo>
                    <a:pt x="491" y="0"/>
                  </a:moveTo>
                  <a:cubicBezTo>
                    <a:pt x="366" y="0"/>
                    <a:pt x="241" y="54"/>
                    <a:pt x="143" y="152"/>
                  </a:cubicBezTo>
                  <a:cubicBezTo>
                    <a:pt x="54" y="241"/>
                    <a:pt x="0" y="366"/>
                    <a:pt x="0" y="500"/>
                  </a:cubicBezTo>
                  <a:cubicBezTo>
                    <a:pt x="72" y="7217"/>
                    <a:pt x="2739" y="13507"/>
                    <a:pt x="7521" y="18217"/>
                  </a:cubicBezTo>
                  <a:cubicBezTo>
                    <a:pt x="7619" y="18315"/>
                    <a:pt x="7744" y="18360"/>
                    <a:pt x="7869" y="18360"/>
                  </a:cubicBezTo>
                  <a:cubicBezTo>
                    <a:pt x="7994" y="18360"/>
                    <a:pt x="8118" y="18315"/>
                    <a:pt x="8217" y="18217"/>
                  </a:cubicBezTo>
                  <a:lnTo>
                    <a:pt x="10251" y="16183"/>
                  </a:lnTo>
                  <a:cubicBezTo>
                    <a:pt x="10340" y="16094"/>
                    <a:pt x="10393" y="15960"/>
                    <a:pt x="10393" y="15835"/>
                  </a:cubicBezTo>
                  <a:cubicBezTo>
                    <a:pt x="10393" y="15701"/>
                    <a:pt x="10340" y="15576"/>
                    <a:pt x="10251" y="15487"/>
                  </a:cubicBezTo>
                  <a:cubicBezTo>
                    <a:pt x="6200" y="11500"/>
                    <a:pt x="3926" y="6174"/>
                    <a:pt x="3863" y="491"/>
                  </a:cubicBezTo>
                  <a:cubicBezTo>
                    <a:pt x="3863" y="223"/>
                    <a:pt x="3640" y="0"/>
                    <a:pt x="3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7405747" y="2591191"/>
              <a:ext cx="1701109" cy="1193266"/>
            </a:xfrm>
            <a:custGeom>
              <a:avLst/>
              <a:gdLst/>
              <a:ahLst/>
              <a:cxnLst/>
              <a:rect l="l" t="t" r="r" b="b"/>
              <a:pathLst>
                <a:path w="21875" h="15345" extrusionOk="0">
                  <a:moveTo>
                    <a:pt x="0" y="0"/>
                  </a:moveTo>
                  <a:cubicBezTo>
                    <a:pt x="72" y="6013"/>
                    <a:pt x="2552" y="11428"/>
                    <a:pt x="6531" y="15344"/>
                  </a:cubicBezTo>
                  <a:lnTo>
                    <a:pt x="218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7367565" y="2553009"/>
              <a:ext cx="1780274" cy="1269551"/>
            </a:xfrm>
            <a:custGeom>
              <a:avLst/>
              <a:gdLst/>
              <a:ahLst/>
              <a:cxnLst/>
              <a:rect l="l" t="t" r="r" b="b"/>
              <a:pathLst>
                <a:path w="22893" h="16326" extrusionOk="0">
                  <a:moveTo>
                    <a:pt x="21179" y="982"/>
                  </a:moveTo>
                  <a:lnTo>
                    <a:pt x="7022" y="15139"/>
                  </a:lnTo>
                  <a:cubicBezTo>
                    <a:pt x="3302" y="11312"/>
                    <a:pt x="1178" y="6316"/>
                    <a:pt x="991" y="982"/>
                  </a:cubicBezTo>
                  <a:close/>
                  <a:moveTo>
                    <a:pt x="491" y="0"/>
                  </a:moveTo>
                  <a:cubicBezTo>
                    <a:pt x="358" y="0"/>
                    <a:pt x="233" y="54"/>
                    <a:pt x="143" y="152"/>
                  </a:cubicBezTo>
                  <a:cubicBezTo>
                    <a:pt x="54" y="241"/>
                    <a:pt x="1" y="366"/>
                    <a:pt x="1" y="500"/>
                  </a:cubicBezTo>
                  <a:cubicBezTo>
                    <a:pt x="72" y="6441"/>
                    <a:pt x="2436" y="12017"/>
                    <a:pt x="6683" y="16183"/>
                  </a:cubicBezTo>
                  <a:cubicBezTo>
                    <a:pt x="6772" y="16281"/>
                    <a:pt x="6897" y="16326"/>
                    <a:pt x="7022" y="16326"/>
                  </a:cubicBezTo>
                  <a:cubicBezTo>
                    <a:pt x="7146" y="16326"/>
                    <a:pt x="7271" y="16281"/>
                    <a:pt x="7370" y="16183"/>
                  </a:cubicBezTo>
                  <a:lnTo>
                    <a:pt x="22714" y="839"/>
                  </a:lnTo>
                  <a:cubicBezTo>
                    <a:pt x="22848" y="705"/>
                    <a:pt x="22892" y="491"/>
                    <a:pt x="22821" y="304"/>
                  </a:cubicBezTo>
                  <a:cubicBezTo>
                    <a:pt x="22740" y="125"/>
                    <a:pt x="22562" y="0"/>
                    <a:pt x="22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8815394" y="1966136"/>
              <a:ext cx="183292" cy="183208"/>
            </a:xfrm>
            <a:custGeom>
              <a:avLst/>
              <a:gdLst/>
              <a:ahLst/>
              <a:cxnLst/>
              <a:rect l="l" t="t" r="r" b="b"/>
              <a:pathLst>
                <a:path w="2357" h="2356" extrusionOk="0">
                  <a:moveTo>
                    <a:pt x="1955" y="0"/>
                  </a:moveTo>
                  <a:lnTo>
                    <a:pt x="1491" y="464"/>
                  </a:lnTo>
                  <a:cubicBezTo>
                    <a:pt x="1625" y="598"/>
                    <a:pt x="1705" y="776"/>
                    <a:pt x="1705" y="973"/>
                  </a:cubicBezTo>
                  <a:cubicBezTo>
                    <a:pt x="1705" y="1169"/>
                    <a:pt x="1625" y="1347"/>
                    <a:pt x="1491" y="1481"/>
                  </a:cubicBezTo>
                  <a:cubicBezTo>
                    <a:pt x="1357" y="1624"/>
                    <a:pt x="1170" y="1695"/>
                    <a:pt x="982" y="1695"/>
                  </a:cubicBezTo>
                  <a:lnTo>
                    <a:pt x="973" y="1695"/>
                  </a:lnTo>
                  <a:cubicBezTo>
                    <a:pt x="786" y="1695"/>
                    <a:pt x="599" y="1624"/>
                    <a:pt x="465" y="1490"/>
                  </a:cubicBezTo>
                  <a:lnTo>
                    <a:pt x="1" y="1945"/>
                  </a:lnTo>
                  <a:cubicBezTo>
                    <a:pt x="260" y="2213"/>
                    <a:pt x="608" y="2355"/>
                    <a:pt x="973" y="2355"/>
                  </a:cubicBezTo>
                  <a:lnTo>
                    <a:pt x="982" y="2355"/>
                  </a:lnTo>
                  <a:cubicBezTo>
                    <a:pt x="1348" y="2355"/>
                    <a:pt x="1696" y="2213"/>
                    <a:pt x="1955" y="1945"/>
                  </a:cubicBezTo>
                  <a:cubicBezTo>
                    <a:pt x="2213" y="1686"/>
                    <a:pt x="2356" y="1338"/>
                    <a:pt x="2356" y="973"/>
                  </a:cubicBezTo>
                  <a:cubicBezTo>
                    <a:pt x="2356" y="607"/>
                    <a:pt x="2213" y="259"/>
                    <a:pt x="1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7753979" y="3389345"/>
              <a:ext cx="210976" cy="167578"/>
            </a:xfrm>
            <a:custGeom>
              <a:avLst/>
              <a:gdLst/>
              <a:ahLst/>
              <a:cxnLst/>
              <a:rect l="l" t="t" r="r" b="b"/>
              <a:pathLst>
                <a:path w="2713" h="2155" extrusionOk="0">
                  <a:moveTo>
                    <a:pt x="1134" y="0"/>
                  </a:moveTo>
                  <a:cubicBezTo>
                    <a:pt x="1051" y="0"/>
                    <a:pt x="967" y="7"/>
                    <a:pt x="884" y="22"/>
                  </a:cubicBezTo>
                  <a:cubicBezTo>
                    <a:pt x="518" y="93"/>
                    <a:pt x="206" y="299"/>
                    <a:pt x="1" y="611"/>
                  </a:cubicBezTo>
                  <a:lnTo>
                    <a:pt x="545" y="977"/>
                  </a:lnTo>
                  <a:cubicBezTo>
                    <a:pt x="652" y="816"/>
                    <a:pt x="813" y="709"/>
                    <a:pt x="1009" y="664"/>
                  </a:cubicBezTo>
                  <a:cubicBezTo>
                    <a:pt x="1052" y="656"/>
                    <a:pt x="1095" y="652"/>
                    <a:pt x="1138" y="652"/>
                  </a:cubicBezTo>
                  <a:cubicBezTo>
                    <a:pt x="1284" y="652"/>
                    <a:pt x="1429" y="698"/>
                    <a:pt x="1553" y="780"/>
                  </a:cubicBezTo>
                  <a:cubicBezTo>
                    <a:pt x="1714" y="887"/>
                    <a:pt x="1821" y="1057"/>
                    <a:pt x="1856" y="1244"/>
                  </a:cubicBezTo>
                  <a:cubicBezTo>
                    <a:pt x="1892" y="1431"/>
                    <a:pt x="1856" y="1628"/>
                    <a:pt x="1740" y="1788"/>
                  </a:cubicBezTo>
                  <a:lnTo>
                    <a:pt x="2285" y="2154"/>
                  </a:lnTo>
                  <a:cubicBezTo>
                    <a:pt x="2713" y="1521"/>
                    <a:pt x="2543" y="664"/>
                    <a:pt x="1919" y="236"/>
                  </a:cubicBezTo>
                  <a:cubicBezTo>
                    <a:pt x="1679" y="79"/>
                    <a:pt x="1409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8798052" y="3019195"/>
              <a:ext cx="209654" cy="147127"/>
            </a:xfrm>
            <a:custGeom>
              <a:avLst/>
              <a:gdLst/>
              <a:ahLst/>
              <a:cxnLst/>
              <a:rect l="l" t="t" r="r" b="b"/>
              <a:pathLst>
                <a:path w="2696" h="1892" extrusionOk="0">
                  <a:moveTo>
                    <a:pt x="135" y="0"/>
                  </a:moveTo>
                  <a:lnTo>
                    <a:pt x="135" y="0"/>
                  </a:lnTo>
                  <a:cubicBezTo>
                    <a:pt x="1" y="339"/>
                    <a:pt x="1" y="714"/>
                    <a:pt x="144" y="1053"/>
                  </a:cubicBezTo>
                  <a:cubicBezTo>
                    <a:pt x="295" y="1392"/>
                    <a:pt x="563" y="1651"/>
                    <a:pt x="902" y="1793"/>
                  </a:cubicBezTo>
                  <a:cubicBezTo>
                    <a:pt x="1071" y="1856"/>
                    <a:pt x="1241" y="1892"/>
                    <a:pt x="1410" y="1892"/>
                  </a:cubicBezTo>
                  <a:cubicBezTo>
                    <a:pt x="1964" y="1892"/>
                    <a:pt x="2481" y="1561"/>
                    <a:pt x="2695" y="1026"/>
                  </a:cubicBezTo>
                  <a:lnTo>
                    <a:pt x="2088" y="776"/>
                  </a:lnTo>
                  <a:cubicBezTo>
                    <a:pt x="2017" y="964"/>
                    <a:pt x="1874" y="1098"/>
                    <a:pt x="1696" y="1178"/>
                  </a:cubicBezTo>
                  <a:cubicBezTo>
                    <a:pt x="1601" y="1216"/>
                    <a:pt x="1501" y="1236"/>
                    <a:pt x="1402" y="1236"/>
                  </a:cubicBezTo>
                  <a:cubicBezTo>
                    <a:pt x="1314" y="1236"/>
                    <a:pt x="1226" y="1220"/>
                    <a:pt x="1143" y="1187"/>
                  </a:cubicBezTo>
                  <a:cubicBezTo>
                    <a:pt x="964" y="1115"/>
                    <a:pt x="822" y="973"/>
                    <a:pt x="750" y="794"/>
                  </a:cubicBezTo>
                  <a:cubicBezTo>
                    <a:pt x="670" y="616"/>
                    <a:pt x="670" y="420"/>
                    <a:pt x="741" y="241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8435278" y="2195768"/>
              <a:ext cx="149231" cy="207470"/>
            </a:xfrm>
            <a:custGeom>
              <a:avLst/>
              <a:gdLst/>
              <a:ahLst/>
              <a:cxnLst/>
              <a:rect l="l" t="t" r="r" b="b"/>
              <a:pathLst>
                <a:path w="1919" h="2668" extrusionOk="0">
                  <a:moveTo>
                    <a:pt x="999" y="0"/>
                  </a:moveTo>
                  <a:lnTo>
                    <a:pt x="759" y="616"/>
                  </a:lnTo>
                  <a:cubicBezTo>
                    <a:pt x="946" y="687"/>
                    <a:pt x="1089" y="821"/>
                    <a:pt x="1160" y="999"/>
                  </a:cubicBezTo>
                  <a:cubicBezTo>
                    <a:pt x="1240" y="1178"/>
                    <a:pt x="1249" y="1374"/>
                    <a:pt x="1178" y="1552"/>
                  </a:cubicBezTo>
                  <a:cubicBezTo>
                    <a:pt x="1106" y="1731"/>
                    <a:pt x="973" y="1873"/>
                    <a:pt x="794" y="1954"/>
                  </a:cubicBezTo>
                  <a:cubicBezTo>
                    <a:pt x="702" y="1995"/>
                    <a:pt x="606" y="2015"/>
                    <a:pt x="509" y="2015"/>
                  </a:cubicBezTo>
                  <a:cubicBezTo>
                    <a:pt x="418" y="2015"/>
                    <a:pt x="328" y="1997"/>
                    <a:pt x="241" y="1963"/>
                  </a:cubicBezTo>
                  <a:lnTo>
                    <a:pt x="0" y="2578"/>
                  </a:lnTo>
                  <a:cubicBezTo>
                    <a:pt x="161" y="2641"/>
                    <a:pt x="330" y="2667"/>
                    <a:pt x="500" y="2667"/>
                  </a:cubicBezTo>
                  <a:cubicBezTo>
                    <a:pt x="687" y="2667"/>
                    <a:pt x="883" y="2632"/>
                    <a:pt x="1062" y="2551"/>
                  </a:cubicBezTo>
                  <a:cubicBezTo>
                    <a:pt x="1392" y="2400"/>
                    <a:pt x="1651" y="2132"/>
                    <a:pt x="1784" y="1784"/>
                  </a:cubicBezTo>
                  <a:cubicBezTo>
                    <a:pt x="1918" y="1445"/>
                    <a:pt x="1909" y="1071"/>
                    <a:pt x="1758" y="732"/>
                  </a:cubicBezTo>
                  <a:cubicBezTo>
                    <a:pt x="1615" y="393"/>
                    <a:pt x="1338" y="134"/>
                    <a:pt x="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8163334" y="2170107"/>
              <a:ext cx="171394" cy="195650"/>
            </a:xfrm>
            <a:custGeom>
              <a:avLst/>
              <a:gdLst/>
              <a:ahLst/>
              <a:cxnLst/>
              <a:rect l="l" t="t" r="r" b="b"/>
              <a:pathLst>
                <a:path w="2204" h="2516" extrusionOk="0">
                  <a:moveTo>
                    <a:pt x="642" y="0"/>
                  </a:moveTo>
                  <a:cubicBezTo>
                    <a:pt x="339" y="205"/>
                    <a:pt x="134" y="517"/>
                    <a:pt x="63" y="883"/>
                  </a:cubicBezTo>
                  <a:cubicBezTo>
                    <a:pt x="0" y="1249"/>
                    <a:pt x="72" y="1615"/>
                    <a:pt x="286" y="1918"/>
                  </a:cubicBezTo>
                  <a:cubicBezTo>
                    <a:pt x="491" y="2221"/>
                    <a:pt x="803" y="2427"/>
                    <a:pt x="1169" y="2489"/>
                  </a:cubicBezTo>
                  <a:cubicBezTo>
                    <a:pt x="1249" y="2507"/>
                    <a:pt x="1338" y="2516"/>
                    <a:pt x="1428" y="2516"/>
                  </a:cubicBezTo>
                  <a:cubicBezTo>
                    <a:pt x="1695" y="2516"/>
                    <a:pt x="1972" y="2435"/>
                    <a:pt x="2204" y="2275"/>
                  </a:cubicBezTo>
                  <a:lnTo>
                    <a:pt x="1829" y="1731"/>
                  </a:lnTo>
                  <a:cubicBezTo>
                    <a:pt x="1708" y="1818"/>
                    <a:pt x="1572" y="1860"/>
                    <a:pt x="1428" y="1860"/>
                  </a:cubicBezTo>
                  <a:cubicBezTo>
                    <a:pt x="1381" y="1860"/>
                    <a:pt x="1333" y="1855"/>
                    <a:pt x="1285" y="1847"/>
                  </a:cubicBezTo>
                  <a:cubicBezTo>
                    <a:pt x="1097" y="1811"/>
                    <a:pt x="928" y="1704"/>
                    <a:pt x="821" y="1543"/>
                  </a:cubicBezTo>
                  <a:cubicBezTo>
                    <a:pt x="714" y="1383"/>
                    <a:pt x="669" y="1195"/>
                    <a:pt x="705" y="999"/>
                  </a:cubicBezTo>
                  <a:cubicBezTo>
                    <a:pt x="741" y="812"/>
                    <a:pt x="848" y="651"/>
                    <a:pt x="1008" y="535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7566021" y="2693837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7982249" y="2381850"/>
              <a:ext cx="134689" cy="123876"/>
            </a:xfrm>
            <a:custGeom>
              <a:avLst/>
              <a:gdLst/>
              <a:ahLst/>
              <a:cxnLst/>
              <a:rect l="l" t="t" r="r" b="b"/>
              <a:pathLst>
                <a:path w="1732" h="1593" extrusionOk="0">
                  <a:moveTo>
                    <a:pt x="1149" y="1"/>
                  </a:moveTo>
                  <a:cubicBezTo>
                    <a:pt x="1116" y="1"/>
                    <a:pt x="1082" y="11"/>
                    <a:pt x="1053" y="32"/>
                  </a:cubicBezTo>
                  <a:lnTo>
                    <a:pt x="81" y="809"/>
                  </a:lnTo>
                  <a:cubicBezTo>
                    <a:pt x="10" y="862"/>
                    <a:pt x="1" y="960"/>
                    <a:pt x="54" y="1032"/>
                  </a:cubicBezTo>
                  <a:lnTo>
                    <a:pt x="447" y="1531"/>
                  </a:lnTo>
                  <a:cubicBezTo>
                    <a:pt x="477" y="1572"/>
                    <a:pt x="525" y="1592"/>
                    <a:pt x="573" y="1592"/>
                  </a:cubicBezTo>
                  <a:cubicBezTo>
                    <a:pt x="608" y="1592"/>
                    <a:pt x="643" y="1581"/>
                    <a:pt x="670" y="1558"/>
                  </a:cubicBezTo>
                  <a:lnTo>
                    <a:pt x="1651" y="791"/>
                  </a:lnTo>
                  <a:cubicBezTo>
                    <a:pt x="1714" y="737"/>
                    <a:pt x="1731" y="630"/>
                    <a:pt x="1678" y="559"/>
                  </a:cubicBezTo>
                  <a:lnTo>
                    <a:pt x="1285" y="59"/>
                  </a:lnTo>
                  <a:cubicBezTo>
                    <a:pt x="1248" y="22"/>
                    <a:pt x="1199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8057885" y="2725798"/>
              <a:ext cx="134611" cy="99769"/>
            </a:xfrm>
            <a:custGeom>
              <a:avLst/>
              <a:gdLst/>
              <a:ahLst/>
              <a:cxnLst/>
              <a:rect l="l" t="t" r="r" b="b"/>
              <a:pathLst>
                <a:path w="1731" h="1283" extrusionOk="0">
                  <a:moveTo>
                    <a:pt x="359" y="1"/>
                  </a:moveTo>
                  <a:cubicBezTo>
                    <a:pt x="289" y="1"/>
                    <a:pt x="227" y="44"/>
                    <a:pt x="205" y="116"/>
                  </a:cubicBezTo>
                  <a:lnTo>
                    <a:pt x="27" y="722"/>
                  </a:lnTo>
                  <a:cubicBezTo>
                    <a:pt x="0" y="812"/>
                    <a:pt x="54" y="901"/>
                    <a:pt x="134" y="928"/>
                  </a:cubicBezTo>
                  <a:lnTo>
                    <a:pt x="1329" y="1275"/>
                  </a:lnTo>
                  <a:cubicBezTo>
                    <a:pt x="1344" y="1280"/>
                    <a:pt x="1358" y="1282"/>
                    <a:pt x="1373" y="1282"/>
                  </a:cubicBezTo>
                  <a:cubicBezTo>
                    <a:pt x="1442" y="1282"/>
                    <a:pt x="1511" y="1234"/>
                    <a:pt x="1526" y="1168"/>
                  </a:cubicBezTo>
                  <a:lnTo>
                    <a:pt x="1704" y="553"/>
                  </a:lnTo>
                  <a:cubicBezTo>
                    <a:pt x="1731" y="473"/>
                    <a:pt x="1686" y="374"/>
                    <a:pt x="1597" y="357"/>
                  </a:cubicBezTo>
                  <a:lnTo>
                    <a:pt x="411" y="9"/>
                  </a:lnTo>
                  <a:cubicBezTo>
                    <a:pt x="393" y="3"/>
                    <a:pt x="376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7830966" y="1595364"/>
              <a:ext cx="136089" cy="121465"/>
            </a:xfrm>
            <a:custGeom>
              <a:avLst/>
              <a:gdLst/>
              <a:ahLst/>
              <a:cxnLst/>
              <a:rect l="l" t="t" r="r" b="b"/>
              <a:pathLst>
                <a:path w="1750" h="1562" extrusionOk="0">
                  <a:moveTo>
                    <a:pt x="560" y="0"/>
                  </a:moveTo>
                  <a:cubicBezTo>
                    <a:pt x="510" y="0"/>
                    <a:pt x="462" y="24"/>
                    <a:pt x="429" y="67"/>
                  </a:cubicBezTo>
                  <a:lnTo>
                    <a:pt x="55" y="584"/>
                  </a:lnTo>
                  <a:cubicBezTo>
                    <a:pt x="1" y="656"/>
                    <a:pt x="19" y="754"/>
                    <a:pt x="90" y="807"/>
                  </a:cubicBezTo>
                  <a:lnTo>
                    <a:pt x="1098" y="1530"/>
                  </a:lnTo>
                  <a:cubicBezTo>
                    <a:pt x="1126" y="1551"/>
                    <a:pt x="1160" y="1561"/>
                    <a:pt x="1193" y="1561"/>
                  </a:cubicBezTo>
                  <a:cubicBezTo>
                    <a:pt x="1244" y="1561"/>
                    <a:pt x="1294" y="1537"/>
                    <a:pt x="1321" y="1494"/>
                  </a:cubicBezTo>
                  <a:lnTo>
                    <a:pt x="1696" y="986"/>
                  </a:lnTo>
                  <a:cubicBezTo>
                    <a:pt x="1750" y="914"/>
                    <a:pt x="1732" y="807"/>
                    <a:pt x="1660" y="754"/>
                  </a:cubicBezTo>
                  <a:lnTo>
                    <a:pt x="652" y="31"/>
                  </a:lnTo>
                  <a:cubicBezTo>
                    <a:pt x="624" y="10"/>
                    <a:pt x="592" y="0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8308988" y="2053930"/>
              <a:ext cx="93085" cy="128930"/>
            </a:xfrm>
            <a:custGeom>
              <a:avLst/>
              <a:gdLst/>
              <a:ahLst/>
              <a:cxnLst/>
              <a:rect l="l" t="t" r="r" b="b"/>
              <a:pathLst>
                <a:path w="1197" h="1658" extrusionOk="0">
                  <a:moveTo>
                    <a:pt x="386" y="1"/>
                  </a:moveTo>
                  <a:cubicBezTo>
                    <a:pt x="311" y="1"/>
                    <a:pt x="248" y="51"/>
                    <a:pt x="233" y="129"/>
                  </a:cubicBezTo>
                  <a:lnTo>
                    <a:pt x="18" y="1351"/>
                  </a:lnTo>
                  <a:cubicBezTo>
                    <a:pt x="1" y="1440"/>
                    <a:pt x="54" y="1530"/>
                    <a:pt x="143" y="1539"/>
                  </a:cubicBezTo>
                  <a:lnTo>
                    <a:pt x="768" y="1655"/>
                  </a:lnTo>
                  <a:cubicBezTo>
                    <a:pt x="778" y="1657"/>
                    <a:pt x="788" y="1658"/>
                    <a:pt x="799" y="1658"/>
                  </a:cubicBezTo>
                  <a:cubicBezTo>
                    <a:pt x="877" y="1658"/>
                    <a:pt x="948" y="1600"/>
                    <a:pt x="964" y="1521"/>
                  </a:cubicBezTo>
                  <a:lnTo>
                    <a:pt x="1178" y="299"/>
                  </a:lnTo>
                  <a:cubicBezTo>
                    <a:pt x="1196" y="209"/>
                    <a:pt x="1134" y="129"/>
                    <a:pt x="1044" y="111"/>
                  </a:cubicBezTo>
                  <a:lnTo>
                    <a:pt x="420" y="4"/>
                  </a:lnTo>
                  <a:cubicBezTo>
                    <a:pt x="408" y="2"/>
                    <a:pt x="397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8916721" y="3659414"/>
              <a:ext cx="93007" cy="129397"/>
            </a:xfrm>
            <a:custGeom>
              <a:avLst/>
              <a:gdLst/>
              <a:ahLst/>
              <a:cxnLst/>
              <a:rect l="l" t="t" r="r" b="b"/>
              <a:pathLst>
                <a:path w="1196" h="1664" extrusionOk="0">
                  <a:moveTo>
                    <a:pt x="400" y="0"/>
                  </a:moveTo>
                  <a:cubicBezTo>
                    <a:pt x="319" y="0"/>
                    <a:pt x="249" y="52"/>
                    <a:pt x="232" y="135"/>
                  </a:cubicBezTo>
                  <a:lnTo>
                    <a:pt x="18" y="1357"/>
                  </a:lnTo>
                  <a:cubicBezTo>
                    <a:pt x="0" y="1447"/>
                    <a:pt x="63" y="1536"/>
                    <a:pt x="143" y="1545"/>
                  </a:cubicBezTo>
                  <a:lnTo>
                    <a:pt x="768" y="1661"/>
                  </a:lnTo>
                  <a:cubicBezTo>
                    <a:pt x="778" y="1663"/>
                    <a:pt x="788" y="1664"/>
                    <a:pt x="798" y="1664"/>
                  </a:cubicBezTo>
                  <a:cubicBezTo>
                    <a:pt x="877" y="1664"/>
                    <a:pt x="948" y="1606"/>
                    <a:pt x="964" y="1527"/>
                  </a:cubicBezTo>
                  <a:lnTo>
                    <a:pt x="1178" y="305"/>
                  </a:lnTo>
                  <a:cubicBezTo>
                    <a:pt x="1196" y="215"/>
                    <a:pt x="1133" y="135"/>
                    <a:pt x="1044" y="117"/>
                  </a:cubicBezTo>
                  <a:lnTo>
                    <a:pt x="420" y="1"/>
                  </a:lnTo>
                  <a:cubicBezTo>
                    <a:pt x="413" y="1"/>
                    <a:pt x="407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8778688" y="1354922"/>
              <a:ext cx="199156" cy="69520"/>
            </a:xfrm>
            <a:custGeom>
              <a:avLst/>
              <a:gdLst/>
              <a:ahLst/>
              <a:cxnLst/>
              <a:rect l="l" t="t" r="r" b="b"/>
              <a:pathLst>
                <a:path w="2561" h="894" extrusionOk="0">
                  <a:moveTo>
                    <a:pt x="207" y="0"/>
                  </a:moveTo>
                  <a:cubicBezTo>
                    <a:pt x="115" y="0"/>
                    <a:pt x="36" y="69"/>
                    <a:pt x="36" y="161"/>
                  </a:cubicBezTo>
                  <a:lnTo>
                    <a:pt x="9" y="554"/>
                  </a:lnTo>
                  <a:cubicBezTo>
                    <a:pt x="0" y="652"/>
                    <a:pt x="72" y="741"/>
                    <a:pt x="170" y="750"/>
                  </a:cubicBezTo>
                  <a:lnTo>
                    <a:pt x="2337" y="893"/>
                  </a:lnTo>
                  <a:cubicBezTo>
                    <a:pt x="2343" y="893"/>
                    <a:pt x="2349" y="894"/>
                    <a:pt x="2354" y="894"/>
                  </a:cubicBezTo>
                  <a:cubicBezTo>
                    <a:pt x="2444" y="894"/>
                    <a:pt x="2516" y="825"/>
                    <a:pt x="2525" y="732"/>
                  </a:cubicBezTo>
                  <a:lnTo>
                    <a:pt x="2552" y="340"/>
                  </a:lnTo>
                  <a:cubicBezTo>
                    <a:pt x="2560" y="242"/>
                    <a:pt x="2489" y="152"/>
                    <a:pt x="2391" y="144"/>
                  </a:cubicBezTo>
                  <a:lnTo>
                    <a:pt x="223" y="1"/>
                  </a:lnTo>
                  <a:cubicBezTo>
                    <a:pt x="218" y="0"/>
                    <a:pt x="212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4" name="Google Shape;664;p24"/>
            <p:cNvGrpSpPr/>
            <p:nvPr/>
          </p:nvGrpSpPr>
          <p:grpSpPr>
            <a:xfrm>
              <a:off x="7572791" y="2015552"/>
              <a:ext cx="446838" cy="379559"/>
              <a:chOff x="9520904" y="1806552"/>
              <a:chExt cx="446838" cy="379559"/>
            </a:xfrm>
          </p:grpSpPr>
          <p:sp>
            <p:nvSpPr>
              <p:cNvPr id="665" name="Google Shape;665;p24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24"/>
            <p:cNvGrpSpPr/>
            <p:nvPr/>
          </p:nvGrpSpPr>
          <p:grpSpPr>
            <a:xfrm>
              <a:off x="8234104" y="2677077"/>
              <a:ext cx="446838" cy="379559"/>
              <a:chOff x="9520904" y="1806552"/>
              <a:chExt cx="446838" cy="379559"/>
            </a:xfrm>
          </p:grpSpPr>
          <p:sp>
            <p:nvSpPr>
              <p:cNvPr id="670" name="Google Shape;670;p24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4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24"/>
            <p:cNvGrpSpPr/>
            <p:nvPr/>
          </p:nvGrpSpPr>
          <p:grpSpPr>
            <a:xfrm rot="-8100000">
              <a:off x="8153616" y="3558075"/>
              <a:ext cx="446833" cy="379555"/>
              <a:chOff x="9520904" y="1806552"/>
              <a:chExt cx="446838" cy="379559"/>
            </a:xfrm>
          </p:grpSpPr>
          <p:sp>
            <p:nvSpPr>
              <p:cNvPr id="675" name="Google Shape;675;p24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4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4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4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24"/>
            <p:cNvGrpSpPr/>
            <p:nvPr/>
          </p:nvGrpSpPr>
          <p:grpSpPr>
            <a:xfrm rot="-7448769">
              <a:off x="8185846" y="1164383"/>
              <a:ext cx="446833" cy="379555"/>
              <a:chOff x="9520904" y="1806552"/>
              <a:chExt cx="446838" cy="37955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9539645" y="1824204"/>
                <a:ext cx="398312" cy="344332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4428" extrusionOk="0">
                    <a:moveTo>
                      <a:pt x="3081" y="1"/>
                    </a:moveTo>
                    <a:cubicBezTo>
                      <a:pt x="2821" y="1"/>
                      <a:pt x="2507" y="88"/>
                      <a:pt x="2186" y="381"/>
                    </a:cubicBezTo>
                    <a:cubicBezTo>
                      <a:pt x="2128" y="431"/>
                      <a:pt x="2057" y="456"/>
                      <a:pt x="1987" y="456"/>
                    </a:cubicBezTo>
                    <a:cubicBezTo>
                      <a:pt x="1908" y="456"/>
                      <a:pt x="1829" y="424"/>
                      <a:pt x="1767" y="363"/>
                    </a:cubicBezTo>
                    <a:lnTo>
                      <a:pt x="1571" y="185"/>
                    </a:lnTo>
                    <a:cubicBezTo>
                      <a:pt x="1512" y="125"/>
                      <a:pt x="1434" y="96"/>
                      <a:pt x="1357" y="96"/>
                    </a:cubicBezTo>
                    <a:cubicBezTo>
                      <a:pt x="1271" y="96"/>
                      <a:pt x="1186" y="132"/>
                      <a:pt x="1125" y="202"/>
                    </a:cubicBezTo>
                    <a:lnTo>
                      <a:pt x="117" y="1389"/>
                    </a:lnTo>
                    <a:cubicBezTo>
                      <a:pt x="1" y="1523"/>
                      <a:pt x="27" y="1728"/>
                      <a:pt x="170" y="1835"/>
                    </a:cubicBezTo>
                    <a:lnTo>
                      <a:pt x="447" y="2040"/>
                    </a:lnTo>
                    <a:cubicBezTo>
                      <a:pt x="572" y="2138"/>
                      <a:pt x="607" y="2326"/>
                      <a:pt x="518" y="2459"/>
                    </a:cubicBezTo>
                    <a:cubicBezTo>
                      <a:pt x="304" y="2789"/>
                      <a:pt x="81" y="3432"/>
                      <a:pt x="857" y="4092"/>
                    </a:cubicBezTo>
                    <a:cubicBezTo>
                      <a:pt x="1140" y="4334"/>
                      <a:pt x="1439" y="4428"/>
                      <a:pt x="1733" y="4428"/>
                    </a:cubicBezTo>
                    <a:cubicBezTo>
                      <a:pt x="2599" y="4428"/>
                      <a:pt x="3421" y="3611"/>
                      <a:pt x="3640" y="3351"/>
                    </a:cubicBezTo>
                    <a:cubicBezTo>
                      <a:pt x="3935" y="3012"/>
                      <a:pt x="5121" y="1398"/>
                      <a:pt x="3756" y="202"/>
                    </a:cubicBezTo>
                    <a:cubicBezTo>
                      <a:pt x="3739" y="193"/>
                      <a:pt x="3730" y="185"/>
                      <a:pt x="3712" y="176"/>
                    </a:cubicBezTo>
                    <a:cubicBezTo>
                      <a:pt x="3638" y="131"/>
                      <a:pt x="3400" y="1"/>
                      <a:pt x="3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9520904" y="1806552"/>
                <a:ext cx="446838" cy="37955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4881" extrusionOk="0">
                    <a:moveTo>
                      <a:pt x="3322" y="448"/>
                    </a:moveTo>
                    <a:cubicBezTo>
                      <a:pt x="3568" y="448"/>
                      <a:pt x="3756" y="546"/>
                      <a:pt x="3837" y="599"/>
                    </a:cubicBezTo>
                    <a:cubicBezTo>
                      <a:pt x="3837" y="599"/>
                      <a:pt x="3846" y="599"/>
                      <a:pt x="3846" y="608"/>
                    </a:cubicBezTo>
                    <a:cubicBezTo>
                      <a:pt x="5086" y="1687"/>
                      <a:pt x="3953" y="3150"/>
                      <a:pt x="3712" y="3436"/>
                    </a:cubicBezTo>
                    <a:cubicBezTo>
                      <a:pt x="3698" y="3450"/>
                      <a:pt x="2848" y="4425"/>
                      <a:pt x="1971" y="4425"/>
                    </a:cubicBezTo>
                    <a:cubicBezTo>
                      <a:pt x="1723" y="4425"/>
                      <a:pt x="1474" y="4347"/>
                      <a:pt x="1241" y="4149"/>
                    </a:cubicBezTo>
                    <a:cubicBezTo>
                      <a:pt x="750" y="3730"/>
                      <a:pt x="652" y="3275"/>
                      <a:pt x="946" y="2811"/>
                    </a:cubicBezTo>
                    <a:cubicBezTo>
                      <a:pt x="1098" y="2570"/>
                      <a:pt x="1045" y="2258"/>
                      <a:pt x="822" y="2089"/>
                    </a:cubicBezTo>
                    <a:lnTo>
                      <a:pt x="545" y="1884"/>
                    </a:lnTo>
                    <a:cubicBezTo>
                      <a:pt x="518" y="1866"/>
                      <a:pt x="509" y="1839"/>
                      <a:pt x="509" y="1830"/>
                    </a:cubicBezTo>
                    <a:cubicBezTo>
                      <a:pt x="509" y="1812"/>
                      <a:pt x="509" y="1785"/>
                      <a:pt x="527" y="1768"/>
                    </a:cubicBezTo>
                    <a:lnTo>
                      <a:pt x="1544" y="581"/>
                    </a:lnTo>
                    <a:cubicBezTo>
                      <a:pt x="1562" y="554"/>
                      <a:pt x="1589" y="554"/>
                      <a:pt x="1598" y="554"/>
                    </a:cubicBezTo>
                    <a:cubicBezTo>
                      <a:pt x="1616" y="554"/>
                      <a:pt x="1633" y="554"/>
                      <a:pt x="1660" y="572"/>
                    </a:cubicBezTo>
                    <a:lnTo>
                      <a:pt x="1847" y="759"/>
                    </a:lnTo>
                    <a:cubicBezTo>
                      <a:pt x="1951" y="859"/>
                      <a:pt x="2085" y="908"/>
                      <a:pt x="2218" y="908"/>
                    </a:cubicBezTo>
                    <a:cubicBezTo>
                      <a:pt x="2348" y="908"/>
                      <a:pt x="2478" y="861"/>
                      <a:pt x="2579" y="768"/>
                    </a:cubicBezTo>
                    <a:cubicBezTo>
                      <a:pt x="2849" y="523"/>
                      <a:pt x="3108" y="448"/>
                      <a:pt x="3322" y="448"/>
                    </a:cubicBezTo>
                    <a:close/>
                    <a:moveTo>
                      <a:pt x="3317" y="0"/>
                    </a:moveTo>
                    <a:cubicBezTo>
                      <a:pt x="3011" y="0"/>
                      <a:pt x="2645" y="101"/>
                      <a:pt x="2276" y="438"/>
                    </a:cubicBezTo>
                    <a:cubicBezTo>
                      <a:pt x="2261" y="450"/>
                      <a:pt x="2244" y="454"/>
                      <a:pt x="2227" y="454"/>
                    </a:cubicBezTo>
                    <a:cubicBezTo>
                      <a:pt x="2204" y="454"/>
                      <a:pt x="2180" y="445"/>
                      <a:pt x="2160" y="429"/>
                    </a:cubicBezTo>
                    <a:lnTo>
                      <a:pt x="1972" y="251"/>
                    </a:lnTo>
                    <a:cubicBezTo>
                      <a:pt x="1873" y="152"/>
                      <a:pt x="1743" y="98"/>
                      <a:pt x="1603" y="98"/>
                    </a:cubicBezTo>
                    <a:cubicBezTo>
                      <a:pt x="1593" y="98"/>
                      <a:pt x="1582" y="99"/>
                      <a:pt x="1571" y="99"/>
                    </a:cubicBezTo>
                    <a:cubicBezTo>
                      <a:pt x="1428" y="108"/>
                      <a:pt x="1285" y="180"/>
                      <a:pt x="1196" y="287"/>
                    </a:cubicBezTo>
                    <a:lnTo>
                      <a:pt x="188" y="1473"/>
                    </a:lnTo>
                    <a:cubicBezTo>
                      <a:pt x="90" y="1580"/>
                      <a:pt x="45" y="1732"/>
                      <a:pt x="63" y="1875"/>
                    </a:cubicBezTo>
                    <a:cubicBezTo>
                      <a:pt x="81" y="2026"/>
                      <a:pt x="152" y="2160"/>
                      <a:pt x="268" y="2249"/>
                    </a:cubicBezTo>
                    <a:lnTo>
                      <a:pt x="554" y="2454"/>
                    </a:lnTo>
                    <a:cubicBezTo>
                      <a:pt x="581" y="2481"/>
                      <a:pt x="590" y="2526"/>
                      <a:pt x="572" y="2562"/>
                    </a:cubicBezTo>
                    <a:cubicBezTo>
                      <a:pt x="367" y="2874"/>
                      <a:pt x="1" y="3686"/>
                      <a:pt x="946" y="4497"/>
                    </a:cubicBezTo>
                    <a:cubicBezTo>
                      <a:pt x="1277" y="4774"/>
                      <a:pt x="1624" y="4881"/>
                      <a:pt x="1963" y="4881"/>
                    </a:cubicBezTo>
                    <a:cubicBezTo>
                      <a:pt x="2811" y="4881"/>
                      <a:pt x="3641" y="4212"/>
                      <a:pt x="4051" y="3730"/>
                    </a:cubicBezTo>
                    <a:cubicBezTo>
                      <a:pt x="4229" y="3525"/>
                      <a:pt x="5746" y="1652"/>
                      <a:pt x="4140" y="260"/>
                    </a:cubicBezTo>
                    <a:cubicBezTo>
                      <a:pt x="4122" y="242"/>
                      <a:pt x="4096" y="224"/>
                      <a:pt x="4078" y="206"/>
                    </a:cubicBezTo>
                    <a:cubicBezTo>
                      <a:pt x="3989" y="157"/>
                      <a:pt x="3699" y="0"/>
                      <a:pt x="3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4"/>
              <p:cNvSpPr/>
              <p:nvPr/>
            </p:nvSpPr>
            <p:spPr>
              <a:xfrm>
                <a:off x="9554265" y="1965576"/>
                <a:ext cx="117970" cy="117188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507" extrusionOk="0">
                    <a:moveTo>
                      <a:pt x="705" y="811"/>
                    </a:moveTo>
                    <a:lnTo>
                      <a:pt x="1017" y="1025"/>
                    </a:lnTo>
                    <a:cubicBezTo>
                      <a:pt x="978" y="1040"/>
                      <a:pt x="938" y="1048"/>
                      <a:pt x="899" y="1048"/>
                    </a:cubicBezTo>
                    <a:cubicBezTo>
                      <a:pt x="823" y="1048"/>
                      <a:pt x="749" y="1018"/>
                      <a:pt x="678" y="954"/>
                    </a:cubicBezTo>
                    <a:cubicBezTo>
                      <a:pt x="642" y="918"/>
                      <a:pt x="651" y="873"/>
                      <a:pt x="705" y="811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114" y="33"/>
                      <a:pt x="71" y="97"/>
                    </a:cubicBezTo>
                    <a:cubicBezTo>
                      <a:pt x="0" y="204"/>
                      <a:pt x="27" y="338"/>
                      <a:pt x="125" y="409"/>
                    </a:cubicBezTo>
                    <a:lnTo>
                      <a:pt x="330" y="552"/>
                    </a:lnTo>
                    <a:cubicBezTo>
                      <a:pt x="107" y="855"/>
                      <a:pt x="223" y="1150"/>
                      <a:pt x="366" y="1293"/>
                    </a:cubicBezTo>
                    <a:cubicBezTo>
                      <a:pt x="535" y="1435"/>
                      <a:pt x="714" y="1507"/>
                      <a:pt x="901" y="1507"/>
                    </a:cubicBezTo>
                    <a:cubicBezTo>
                      <a:pt x="1035" y="1507"/>
                      <a:pt x="1169" y="1462"/>
                      <a:pt x="1303" y="1391"/>
                    </a:cubicBezTo>
                    <a:cubicBezTo>
                      <a:pt x="1427" y="1319"/>
                      <a:pt x="1499" y="1194"/>
                      <a:pt x="1508" y="1052"/>
                    </a:cubicBezTo>
                    <a:cubicBezTo>
                      <a:pt x="1517" y="909"/>
                      <a:pt x="1445" y="775"/>
                      <a:pt x="1329" y="686"/>
                    </a:cubicBezTo>
                    <a:lnTo>
                      <a:pt x="384" y="44"/>
                    </a:lnTo>
                    <a:cubicBezTo>
                      <a:pt x="344" y="15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4"/>
              <p:cNvSpPr/>
              <p:nvPr/>
            </p:nvSpPr>
            <p:spPr>
              <a:xfrm>
                <a:off x="9659714" y="1836879"/>
                <a:ext cx="131889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342" extrusionOk="0">
                    <a:moveTo>
                      <a:pt x="967" y="487"/>
                    </a:moveTo>
                    <a:cubicBezTo>
                      <a:pt x="988" y="487"/>
                      <a:pt x="1011" y="494"/>
                      <a:pt x="1035" y="512"/>
                    </a:cubicBezTo>
                    <a:cubicBezTo>
                      <a:pt x="1151" y="619"/>
                      <a:pt x="1195" y="726"/>
                      <a:pt x="1160" y="851"/>
                    </a:cubicBezTo>
                    <a:lnTo>
                      <a:pt x="865" y="539"/>
                    </a:lnTo>
                    <a:cubicBezTo>
                      <a:pt x="889" y="515"/>
                      <a:pt x="925" y="487"/>
                      <a:pt x="967" y="487"/>
                    </a:cubicBezTo>
                    <a:close/>
                    <a:moveTo>
                      <a:pt x="255" y="0"/>
                    </a:moveTo>
                    <a:cubicBezTo>
                      <a:pt x="198" y="0"/>
                      <a:pt x="142" y="23"/>
                      <a:pt x="98" y="66"/>
                    </a:cubicBezTo>
                    <a:cubicBezTo>
                      <a:pt x="9" y="155"/>
                      <a:pt x="0" y="298"/>
                      <a:pt x="89" y="387"/>
                    </a:cubicBezTo>
                    <a:lnTo>
                      <a:pt x="883" y="1208"/>
                    </a:lnTo>
                    <a:cubicBezTo>
                      <a:pt x="964" y="1297"/>
                      <a:pt x="1071" y="1342"/>
                      <a:pt x="1178" y="1342"/>
                    </a:cubicBezTo>
                    <a:cubicBezTo>
                      <a:pt x="1204" y="1342"/>
                      <a:pt x="1240" y="1342"/>
                      <a:pt x="1267" y="1333"/>
                    </a:cubicBezTo>
                    <a:cubicBezTo>
                      <a:pt x="1401" y="1306"/>
                      <a:pt x="1517" y="1208"/>
                      <a:pt x="1570" y="1074"/>
                    </a:cubicBezTo>
                    <a:cubicBezTo>
                      <a:pt x="1695" y="744"/>
                      <a:pt x="1606" y="414"/>
                      <a:pt x="1329" y="173"/>
                    </a:cubicBezTo>
                    <a:cubicBezTo>
                      <a:pt x="1313" y="156"/>
                      <a:pt x="1162" y="38"/>
                      <a:pt x="960" y="38"/>
                    </a:cubicBezTo>
                    <a:cubicBezTo>
                      <a:pt x="946" y="38"/>
                      <a:pt x="933" y="38"/>
                      <a:pt x="919" y="39"/>
                    </a:cubicBezTo>
                    <a:cubicBezTo>
                      <a:pt x="821" y="48"/>
                      <a:pt x="687" y="84"/>
                      <a:pt x="553" y="209"/>
                    </a:cubicBezTo>
                    <a:lnTo>
                      <a:pt x="419" y="75"/>
                    </a:lnTo>
                    <a:cubicBezTo>
                      <a:pt x="374" y="25"/>
                      <a:pt x="314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4" name="Google Shape;684;p24"/>
            <p:cNvSpPr/>
            <p:nvPr/>
          </p:nvSpPr>
          <p:spPr>
            <a:xfrm>
              <a:off x="8713471" y="1000962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8713471" y="3942637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24"/>
            <p:cNvGrpSpPr/>
            <p:nvPr/>
          </p:nvGrpSpPr>
          <p:grpSpPr>
            <a:xfrm>
              <a:off x="7733028" y="2891391"/>
              <a:ext cx="472500" cy="432126"/>
              <a:chOff x="7951491" y="3948941"/>
              <a:chExt cx="472500" cy="432126"/>
            </a:xfrm>
          </p:grpSpPr>
          <p:sp>
            <p:nvSpPr>
              <p:cNvPr id="687" name="Google Shape;687;p24"/>
              <p:cNvSpPr/>
              <p:nvPr/>
            </p:nvSpPr>
            <p:spPr>
              <a:xfrm>
                <a:off x="7951491" y="3948941"/>
                <a:ext cx="472500" cy="432126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5557" extrusionOk="0">
                    <a:moveTo>
                      <a:pt x="3043" y="0"/>
                    </a:moveTo>
                    <a:cubicBezTo>
                      <a:pt x="2851" y="0"/>
                      <a:pt x="2657" y="20"/>
                      <a:pt x="2462" y="62"/>
                    </a:cubicBezTo>
                    <a:cubicBezTo>
                      <a:pt x="964" y="383"/>
                      <a:pt x="0" y="1855"/>
                      <a:pt x="321" y="3354"/>
                    </a:cubicBezTo>
                    <a:cubicBezTo>
                      <a:pt x="601" y="4658"/>
                      <a:pt x="1751" y="5557"/>
                      <a:pt x="3033" y="5557"/>
                    </a:cubicBezTo>
                    <a:cubicBezTo>
                      <a:pt x="3224" y="5557"/>
                      <a:pt x="3419" y="5537"/>
                      <a:pt x="3613" y="5495"/>
                    </a:cubicBezTo>
                    <a:cubicBezTo>
                      <a:pt x="5112" y="5174"/>
                      <a:pt x="6075" y="3702"/>
                      <a:pt x="5754" y="2203"/>
                    </a:cubicBezTo>
                    <a:cubicBezTo>
                      <a:pt x="5475" y="899"/>
                      <a:pt x="4324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8" name="Google Shape;688;p24"/>
              <p:cNvGrpSpPr/>
              <p:nvPr/>
            </p:nvGrpSpPr>
            <p:grpSpPr>
              <a:xfrm>
                <a:off x="8040998" y="4004152"/>
                <a:ext cx="305305" cy="293709"/>
                <a:chOff x="8040998" y="4004152"/>
                <a:chExt cx="305305" cy="293709"/>
              </a:xfrm>
            </p:grpSpPr>
            <p:sp>
              <p:nvSpPr>
                <p:cNvPr id="689" name="Google Shape;689;p24"/>
                <p:cNvSpPr/>
                <p:nvPr/>
              </p:nvSpPr>
              <p:spPr>
                <a:xfrm>
                  <a:off x="8238677" y="4004152"/>
                  <a:ext cx="36861" cy="3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8" extrusionOk="0">
                      <a:moveTo>
                        <a:pt x="232" y="1"/>
                      </a:moveTo>
                      <a:cubicBezTo>
                        <a:pt x="221" y="1"/>
                        <a:pt x="209" y="1"/>
                        <a:pt x="197" y="3"/>
                      </a:cubicBezTo>
                      <a:cubicBezTo>
                        <a:pt x="81" y="30"/>
                        <a:pt x="1" y="146"/>
                        <a:pt x="27" y="262"/>
                      </a:cubicBezTo>
                      <a:cubicBezTo>
                        <a:pt x="50" y="369"/>
                        <a:pt x="139" y="437"/>
                        <a:pt x="237" y="437"/>
                      </a:cubicBezTo>
                      <a:cubicBezTo>
                        <a:pt x="253" y="437"/>
                        <a:pt x="270" y="435"/>
                        <a:pt x="286" y="432"/>
                      </a:cubicBezTo>
                      <a:cubicBezTo>
                        <a:pt x="402" y="405"/>
                        <a:pt x="473" y="289"/>
                        <a:pt x="455" y="173"/>
                      </a:cubicBezTo>
                      <a:cubicBezTo>
                        <a:pt x="431" y="69"/>
                        <a:pt x="336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4"/>
                <p:cNvSpPr/>
                <p:nvPr/>
              </p:nvSpPr>
              <p:spPr>
                <a:xfrm>
                  <a:off x="8240777" y="4264112"/>
                  <a:ext cx="36861" cy="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1" extrusionOk="0">
                      <a:moveTo>
                        <a:pt x="237" y="0"/>
                      </a:moveTo>
                      <a:cubicBezTo>
                        <a:pt x="221" y="0"/>
                        <a:pt x="204" y="2"/>
                        <a:pt x="188" y="6"/>
                      </a:cubicBezTo>
                      <a:cubicBezTo>
                        <a:pt x="72" y="24"/>
                        <a:pt x="0" y="140"/>
                        <a:pt x="18" y="255"/>
                      </a:cubicBezTo>
                      <a:cubicBezTo>
                        <a:pt x="41" y="363"/>
                        <a:pt x="130" y="431"/>
                        <a:pt x="228" y="431"/>
                      </a:cubicBezTo>
                      <a:cubicBezTo>
                        <a:pt x="244" y="431"/>
                        <a:pt x="261" y="429"/>
                        <a:pt x="277" y="425"/>
                      </a:cubicBezTo>
                      <a:cubicBezTo>
                        <a:pt x="402" y="398"/>
                        <a:pt x="473" y="291"/>
                        <a:pt x="446" y="166"/>
                      </a:cubicBezTo>
                      <a:cubicBezTo>
                        <a:pt x="423" y="67"/>
                        <a:pt x="33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4"/>
                <p:cNvSpPr/>
                <p:nvPr/>
              </p:nvSpPr>
              <p:spPr>
                <a:xfrm>
                  <a:off x="8040998" y="4051665"/>
                  <a:ext cx="75665" cy="6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893" extrusionOk="0">
                      <a:moveTo>
                        <a:pt x="477" y="0"/>
                      </a:moveTo>
                      <a:cubicBezTo>
                        <a:pt x="449" y="0"/>
                        <a:pt x="421" y="3"/>
                        <a:pt x="393" y="8"/>
                      </a:cubicBezTo>
                      <a:cubicBezTo>
                        <a:pt x="152" y="61"/>
                        <a:pt x="0" y="302"/>
                        <a:pt x="54" y="543"/>
                      </a:cubicBezTo>
                      <a:cubicBezTo>
                        <a:pt x="92" y="751"/>
                        <a:pt x="277" y="893"/>
                        <a:pt x="482" y="893"/>
                      </a:cubicBezTo>
                      <a:cubicBezTo>
                        <a:pt x="515" y="893"/>
                        <a:pt x="547" y="889"/>
                        <a:pt x="580" y="882"/>
                      </a:cubicBezTo>
                      <a:cubicBezTo>
                        <a:pt x="821" y="829"/>
                        <a:pt x="972" y="597"/>
                        <a:pt x="919" y="356"/>
                      </a:cubicBezTo>
                      <a:cubicBezTo>
                        <a:pt x="880" y="143"/>
                        <a:pt x="687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4"/>
                <p:cNvSpPr/>
                <p:nvPr/>
              </p:nvSpPr>
              <p:spPr>
                <a:xfrm>
                  <a:off x="8040998" y="4214889"/>
                  <a:ext cx="43782" cy="4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9" extrusionOk="0">
                      <a:moveTo>
                        <a:pt x="274" y="1"/>
                      </a:moveTo>
                      <a:cubicBezTo>
                        <a:pt x="257" y="1"/>
                        <a:pt x="240" y="2"/>
                        <a:pt x="223" y="5"/>
                      </a:cubicBezTo>
                      <a:cubicBezTo>
                        <a:pt x="89" y="32"/>
                        <a:pt x="0" y="175"/>
                        <a:pt x="27" y="309"/>
                      </a:cubicBezTo>
                      <a:cubicBezTo>
                        <a:pt x="50" y="434"/>
                        <a:pt x="164" y="519"/>
                        <a:pt x="282" y="519"/>
                      </a:cubicBezTo>
                      <a:cubicBezTo>
                        <a:pt x="298" y="519"/>
                        <a:pt x="314" y="517"/>
                        <a:pt x="330" y="514"/>
                      </a:cubicBezTo>
                      <a:cubicBezTo>
                        <a:pt x="473" y="478"/>
                        <a:pt x="562" y="344"/>
                        <a:pt x="535" y="202"/>
                      </a:cubicBezTo>
                      <a:cubicBezTo>
                        <a:pt x="504" y="84"/>
                        <a:pt x="396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4"/>
                <p:cNvSpPr/>
                <p:nvPr/>
              </p:nvSpPr>
              <p:spPr>
                <a:xfrm>
                  <a:off x="8302522" y="4139070"/>
                  <a:ext cx="43782" cy="3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3" extrusionOk="0">
                      <a:moveTo>
                        <a:pt x="286" y="0"/>
                      </a:moveTo>
                      <a:cubicBezTo>
                        <a:pt x="266" y="0"/>
                        <a:pt x="245" y="3"/>
                        <a:pt x="223" y="8"/>
                      </a:cubicBezTo>
                      <a:cubicBezTo>
                        <a:pt x="89" y="35"/>
                        <a:pt x="0" y="168"/>
                        <a:pt x="27" y="311"/>
                      </a:cubicBezTo>
                      <a:cubicBezTo>
                        <a:pt x="51" y="429"/>
                        <a:pt x="164" y="512"/>
                        <a:pt x="282" y="512"/>
                      </a:cubicBezTo>
                      <a:cubicBezTo>
                        <a:pt x="298" y="512"/>
                        <a:pt x="314" y="511"/>
                        <a:pt x="330" y="507"/>
                      </a:cubicBezTo>
                      <a:cubicBezTo>
                        <a:pt x="473" y="481"/>
                        <a:pt x="562" y="347"/>
                        <a:pt x="527" y="204"/>
                      </a:cubicBezTo>
                      <a:cubicBezTo>
                        <a:pt x="504" y="83"/>
                        <a:pt x="404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24"/>
                <p:cNvSpPr/>
                <p:nvPr/>
              </p:nvSpPr>
              <p:spPr>
                <a:xfrm>
                  <a:off x="8139449" y="4040467"/>
                  <a:ext cx="59101" cy="5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88" extrusionOk="0">
                      <a:moveTo>
                        <a:pt x="387" y="0"/>
                      </a:moveTo>
                      <a:cubicBezTo>
                        <a:pt x="362" y="0"/>
                        <a:pt x="338" y="3"/>
                        <a:pt x="313" y="9"/>
                      </a:cubicBezTo>
                      <a:cubicBezTo>
                        <a:pt x="126" y="45"/>
                        <a:pt x="1" y="232"/>
                        <a:pt x="45" y="419"/>
                      </a:cubicBezTo>
                      <a:cubicBezTo>
                        <a:pt x="76" y="573"/>
                        <a:pt x="220" y="687"/>
                        <a:pt x="379" y="687"/>
                      </a:cubicBezTo>
                      <a:cubicBezTo>
                        <a:pt x="404" y="687"/>
                        <a:pt x="430" y="684"/>
                        <a:pt x="456" y="678"/>
                      </a:cubicBezTo>
                      <a:cubicBezTo>
                        <a:pt x="634" y="643"/>
                        <a:pt x="759" y="455"/>
                        <a:pt x="714" y="277"/>
                      </a:cubicBezTo>
                      <a:cubicBezTo>
                        <a:pt x="684" y="115"/>
                        <a:pt x="540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24"/>
                <p:cNvSpPr/>
                <p:nvPr/>
              </p:nvSpPr>
              <p:spPr>
                <a:xfrm>
                  <a:off x="8160290" y="4137748"/>
                  <a:ext cx="59024" cy="5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92" extrusionOk="0">
                      <a:moveTo>
                        <a:pt x="372" y="1"/>
                      </a:moveTo>
                      <a:cubicBezTo>
                        <a:pt x="349" y="1"/>
                        <a:pt x="327" y="3"/>
                        <a:pt x="304" y="7"/>
                      </a:cubicBezTo>
                      <a:cubicBezTo>
                        <a:pt x="125" y="52"/>
                        <a:pt x="0" y="230"/>
                        <a:pt x="45" y="417"/>
                      </a:cubicBezTo>
                      <a:cubicBezTo>
                        <a:pt x="76" y="582"/>
                        <a:pt x="225" y="691"/>
                        <a:pt x="381" y="691"/>
                      </a:cubicBezTo>
                      <a:cubicBezTo>
                        <a:pt x="403" y="691"/>
                        <a:pt x="425" y="689"/>
                        <a:pt x="446" y="685"/>
                      </a:cubicBezTo>
                      <a:cubicBezTo>
                        <a:pt x="634" y="640"/>
                        <a:pt x="759" y="462"/>
                        <a:pt x="714" y="275"/>
                      </a:cubicBezTo>
                      <a:cubicBezTo>
                        <a:pt x="683" y="110"/>
                        <a:pt x="534" y="1"/>
                        <a:pt x="37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24"/>
                <p:cNvSpPr/>
                <p:nvPr/>
              </p:nvSpPr>
              <p:spPr>
                <a:xfrm>
                  <a:off x="8139449" y="4231996"/>
                  <a:ext cx="71544" cy="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847" extrusionOk="0">
                      <a:moveTo>
                        <a:pt x="458" y="0"/>
                      </a:moveTo>
                      <a:cubicBezTo>
                        <a:pt x="431" y="0"/>
                        <a:pt x="403" y="3"/>
                        <a:pt x="375" y="8"/>
                      </a:cubicBezTo>
                      <a:cubicBezTo>
                        <a:pt x="144" y="62"/>
                        <a:pt x="1" y="285"/>
                        <a:pt x="54" y="508"/>
                      </a:cubicBezTo>
                      <a:cubicBezTo>
                        <a:pt x="93" y="711"/>
                        <a:pt x="270" y="846"/>
                        <a:pt x="469" y="846"/>
                      </a:cubicBezTo>
                      <a:cubicBezTo>
                        <a:pt x="497" y="846"/>
                        <a:pt x="525" y="843"/>
                        <a:pt x="554" y="838"/>
                      </a:cubicBezTo>
                      <a:cubicBezTo>
                        <a:pt x="777" y="784"/>
                        <a:pt x="920" y="561"/>
                        <a:pt x="875" y="338"/>
                      </a:cubicBezTo>
                      <a:cubicBezTo>
                        <a:pt x="836" y="135"/>
                        <a:pt x="653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7" name="Google Shape;697;p24"/>
            <p:cNvGrpSpPr/>
            <p:nvPr/>
          </p:nvGrpSpPr>
          <p:grpSpPr>
            <a:xfrm>
              <a:off x="8523291" y="3259279"/>
              <a:ext cx="472500" cy="432126"/>
              <a:chOff x="7951491" y="3948941"/>
              <a:chExt cx="472500" cy="432126"/>
            </a:xfrm>
          </p:grpSpPr>
          <p:sp>
            <p:nvSpPr>
              <p:cNvPr id="698" name="Google Shape;698;p24"/>
              <p:cNvSpPr/>
              <p:nvPr/>
            </p:nvSpPr>
            <p:spPr>
              <a:xfrm>
                <a:off x="7951491" y="3948941"/>
                <a:ext cx="472500" cy="432126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5557" extrusionOk="0">
                    <a:moveTo>
                      <a:pt x="3043" y="0"/>
                    </a:moveTo>
                    <a:cubicBezTo>
                      <a:pt x="2851" y="0"/>
                      <a:pt x="2657" y="20"/>
                      <a:pt x="2462" y="62"/>
                    </a:cubicBezTo>
                    <a:cubicBezTo>
                      <a:pt x="964" y="383"/>
                      <a:pt x="0" y="1855"/>
                      <a:pt x="321" y="3354"/>
                    </a:cubicBezTo>
                    <a:cubicBezTo>
                      <a:pt x="601" y="4658"/>
                      <a:pt x="1751" y="5557"/>
                      <a:pt x="3033" y="5557"/>
                    </a:cubicBezTo>
                    <a:cubicBezTo>
                      <a:pt x="3224" y="5557"/>
                      <a:pt x="3419" y="5537"/>
                      <a:pt x="3613" y="5495"/>
                    </a:cubicBezTo>
                    <a:cubicBezTo>
                      <a:pt x="5112" y="5174"/>
                      <a:pt x="6075" y="3702"/>
                      <a:pt x="5754" y="2203"/>
                    </a:cubicBezTo>
                    <a:cubicBezTo>
                      <a:pt x="5475" y="899"/>
                      <a:pt x="4324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9" name="Google Shape;699;p24"/>
              <p:cNvGrpSpPr/>
              <p:nvPr/>
            </p:nvGrpSpPr>
            <p:grpSpPr>
              <a:xfrm>
                <a:off x="8040998" y="4004152"/>
                <a:ext cx="305305" cy="293709"/>
                <a:chOff x="8040998" y="4004152"/>
                <a:chExt cx="305305" cy="293709"/>
              </a:xfrm>
            </p:grpSpPr>
            <p:sp>
              <p:nvSpPr>
                <p:cNvPr id="700" name="Google Shape;700;p24"/>
                <p:cNvSpPr/>
                <p:nvPr/>
              </p:nvSpPr>
              <p:spPr>
                <a:xfrm>
                  <a:off x="8238677" y="4004152"/>
                  <a:ext cx="36861" cy="3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8" extrusionOk="0">
                      <a:moveTo>
                        <a:pt x="232" y="1"/>
                      </a:moveTo>
                      <a:cubicBezTo>
                        <a:pt x="221" y="1"/>
                        <a:pt x="209" y="1"/>
                        <a:pt x="197" y="3"/>
                      </a:cubicBezTo>
                      <a:cubicBezTo>
                        <a:pt x="81" y="30"/>
                        <a:pt x="1" y="146"/>
                        <a:pt x="27" y="262"/>
                      </a:cubicBezTo>
                      <a:cubicBezTo>
                        <a:pt x="50" y="369"/>
                        <a:pt x="139" y="437"/>
                        <a:pt x="237" y="437"/>
                      </a:cubicBezTo>
                      <a:cubicBezTo>
                        <a:pt x="253" y="437"/>
                        <a:pt x="270" y="435"/>
                        <a:pt x="286" y="432"/>
                      </a:cubicBezTo>
                      <a:cubicBezTo>
                        <a:pt x="402" y="405"/>
                        <a:pt x="473" y="289"/>
                        <a:pt x="455" y="173"/>
                      </a:cubicBezTo>
                      <a:cubicBezTo>
                        <a:pt x="431" y="69"/>
                        <a:pt x="336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24"/>
                <p:cNvSpPr/>
                <p:nvPr/>
              </p:nvSpPr>
              <p:spPr>
                <a:xfrm>
                  <a:off x="8240777" y="4264112"/>
                  <a:ext cx="36861" cy="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1" extrusionOk="0">
                      <a:moveTo>
                        <a:pt x="237" y="0"/>
                      </a:moveTo>
                      <a:cubicBezTo>
                        <a:pt x="221" y="0"/>
                        <a:pt x="204" y="2"/>
                        <a:pt x="188" y="6"/>
                      </a:cubicBezTo>
                      <a:cubicBezTo>
                        <a:pt x="72" y="24"/>
                        <a:pt x="0" y="140"/>
                        <a:pt x="18" y="255"/>
                      </a:cubicBezTo>
                      <a:cubicBezTo>
                        <a:pt x="41" y="363"/>
                        <a:pt x="130" y="431"/>
                        <a:pt x="228" y="431"/>
                      </a:cubicBezTo>
                      <a:cubicBezTo>
                        <a:pt x="244" y="431"/>
                        <a:pt x="261" y="429"/>
                        <a:pt x="277" y="425"/>
                      </a:cubicBezTo>
                      <a:cubicBezTo>
                        <a:pt x="402" y="398"/>
                        <a:pt x="473" y="291"/>
                        <a:pt x="446" y="166"/>
                      </a:cubicBezTo>
                      <a:cubicBezTo>
                        <a:pt x="423" y="67"/>
                        <a:pt x="33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4"/>
                <p:cNvSpPr/>
                <p:nvPr/>
              </p:nvSpPr>
              <p:spPr>
                <a:xfrm>
                  <a:off x="8040998" y="4051665"/>
                  <a:ext cx="75665" cy="6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893" extrusionOk="0">
                      <a:moveTo>
                        <a:pt x="477" y="0"/>
                      </a:moveTo>
                      <a:cubicBezTo>
                        <a:pt x="449" y="0"/>
                        <a:pt x="421" y="3"/>
                        <a:pt x="393" y="8"/>
                      </a:cubicBezTo>
                      <a:cubicBezTo>
                        <a:pt x="152" y="61"/>
                        <a:pt x="0" y="302"/>
                        <a:pt x="54" y="543"/>
                      </a:cubicBezTo>
                      <a:cubicBezTo>
                        <a:pt x="92" y="751"/>
                        <a:pt x="277" y="893"/>
                        <a:pt x="482" y="893"/>
                      </a:cubicBezTo>
                      <a:cubicBezTo>
                        <a:pt x="515" y="893"/>
                        <a:pt x="547" y="889"/>
                        <a:pt x="580" y="882"/>
                      </a:cubicBezTo>
                      <a:cubicBezTo>
                        <a:pt x="821" y="829"/>
                        <a:pt x="972" y="597"/>
                        <a:pt x="919" y="356"/>
                      </a:cubicBezTo>
                      <a:cubicBezTo>
                        <a:pt x="880" y="143"/>
                        <a:pt x="687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24"/>
                <p:cNvSpPr/>
                <p:nvPr/>
              </p:nvSpPr>
              <p:spPr>
                <a:xfrm>
                  <a:off x="8040998" y="4214889"/>
                  <a:ext cx="43782" cy="4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9" extrusionOk="0">
                      <a:moveTo>
                        <a:pt x="274" y="1"/>
                      </a:moveTo>
                      <a:cubicBezTo>
                        <a:pt x="257" y="1"/>
                        <a:pt x="240" y="2"/>
                        <a:pt x="223" y="5"/>
                      </a:cubicBezTo>
                      <a:cubicBezTo>
                        <a:pt x="89" y="32"/>
                        <a:pt x="0" y="175"/>
                        <a:pt x="27" y="309"/>
                      </a:cubicBezTo>
                      <a:cubicBezTo>
                        <a:pt x="50" y="434"/>
                        <a:pt x="164" y="519"/>
                        <a:pt x="282" y="519"/>
                      </a:cubicBezTo>
                      <a:cubicBezTo>
                        <a:pt x="298" y="519"/>
                        <a:pt x="314" y="517"/>
                        <a:pt x="330" y="514"/>
                      </a:cubicBezTo>
                      <a:cubicBezTo>
                        <a:pt x="473" y="478"/>
                        <a:pt x="562" y="344"/>
                        <a:pt x="535" y="202"/>
                      </a:cubicBezTo>
                      <a:cubicBezTo>
                        <a:pt x="504" y="84"/>
                        <a:pt x="396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24"/>
                <p:cNvSpPr/>
                <p:nvPr/>
              </p:nvSpPr>
              <p:spPr>
                <a:xfrm>
                  <a:off x="8302522" y="4139070"/>
                  <a:ext cx="43782" cy="3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3" extrusionOk="0">
                      <a:moveTo>
                        <a:pt x="286" y="0"/>
                      </a:moveTo>
                      <a:cubicBezTo>
                        <a:pt x="266" y="0"/>
                        <a:pt x="245" y="3"/>
                        <a:pt x="223" y="8"/>
                      </a:cubicBezTo>
                      <a:cubicBezTo>
                        <a:pt x="89" y="35"/>
                        <a:pt x="0" y="168"/>
                        <a:pt x="27" y="311"/>
                      </a:cubicBezTo>
                      <a:cubicBezTo>
                        <a:pt x="51" y="429"/>
                        <a:pt x="164" y="512"/>
                        <a:pt x="282" y="512"/>
                      </a:cubicBezTo>
                      <a:cubicBezTo>
                        <a:pt x="298" y="512"/>
                        <a:pt x="314" y="511"/>
                        <a:pt x="330" y="507"/>
                      </a:cubicBezTo>
                      <a:cubicBezTo>
                        <a:pt x="473" y="481"/>
                        <a:pt x="562" y="347"/>
                        <a:pt x="527" y="204"/>
                      </a:cubicBezTo>
                      <a:cubicBezTo>
                        <a:pt x="504" y="83"/>
                        <a:pt x="404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24"/>
                <p:cNvSpPr/>
                <p:nvPr/>
              </p:nvSpPr>
              <p:spPr>
                <a:xfrm>
                  <a:off x="8139449" y="4040467"/>
                  <a:ext cx="59101" cy="5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88" extrusionOk="0">
                      <a:moveTo>
                        <a:pt x="387" y="0"/>
                      </a:moveTo>
                      <a:cubicBezTo>
                        <a:pt x="362" y="0"/>
                        <a:pt x="338" y="3"/>
                        <a:pt x="313" y="9"/>
                      </a:cubicBezTo>
                      <a:cubicBezTo>
                        <a:pt x="126" y="45"/>
                        <a:pt x="1" y="232"/>
                        <a:pt x="45" y="419"/>
                      </a:cubicBezTo>
                      <a:cubicBezTo>
                        <a:pt x="76" y="573"/>
                        <a:pt x="220" y="687"/>
                        <a:pt x="379" y="687"/>
                      </a:cubicBezTo>
                      <a:cubicBezTo>
                        <a:pt x="404" y="687"/>
                        <a:pt x="430" y="684"/>
                        <a:pt x="456" y="678"/>
                      </a:cubicBezTo>
                      <a:cubicBezTo>
                        <a:pt x="634" y="643"/>
                        <a:pt x="759" y="455"/>
                        <a:pt x="714" y="277"/>
                      </a:cubicBezTo>
                      <a:cubicBezTo>
                        <a:pt x="684" y="115"/>
                        <a:pt x="540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4"/>
                <p:cNvSpPr/>
                <p:nvPr/>
              </p:nvSpPr>
              <p:spPr>
                <a:xfrm>
                  <a:off x="8160290" y="4137748"/>
                  <a:ext cx="59024" cy="5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92" extrusionOk="0">
                      <a:moveTo>
                        <a:pt x="372" y="1"/>
                      </a:moveTo>
                      <a:cubicBezTo>
                        <a:pt x="349" y="1"/>
                        <a:pt x="327" y="3"/>
                        <a:pt x="304" y="7"/>
                      </a:cubicBezTo>
                      <a:cubicBezTo>
                        <a:pt x="125" y="52"/>
                        <a:pt x="0" y="230"/>
                        <a:pt x="45" y="417"/>
                      </a:cubicBezTo>
                      <a:cubicBezTo>
                        <a:pt x="76" y="582"/>
                        <a:pt x="225" y="691"/>
                        <a:pt x="381" y="691"/>
                      </a:cubicBezTo>
                      <a:cubicBezTo>
                        <a:pt x="403" y="691"/>
                        <a:pt x="425" y="689"/>
                        <a:pt x="446" y="685"/>
                      </a:cubicBezTo>
                      <a:cubicBezTo>
                        <a:pt x="634" y="640"/>
                        <a:pt x="759" y="462"/>
                        <a:pt x="714" y="275"/>
                      </a:cubicBezTo>
                      <a:cubicBezTo>
                        <a:pt x="683" y="110"/>
                        <a:pt x="534" y="1"/>
                        <a:pt x="37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4"/>
                <p:cNvSpPr/>
                <p:nvPr/>
              </p:nvSpPr>
              <p:spPr>
                <a:xfrm>
                  <a:off x="8139449" y="4231996"/>
                  <a:ext cx="71544" cy="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847" extrusionOk="0">
                      <a:moveTo>
                        <a:pt x="458" y="0"/>
                      </a:moveTo>
                      <a:cubicBezTo>
                        <a:pt x="431" y="0"/>
                        <a:pt x="403" y="3"/>
                        <a:pt x="375" y="8"/>
                      </a:cubicBezTo>
                      <a:cubicBezTo>
                        <a:pt x="144" y="62"/>
                        <a:pt x="1" y="285"/>
                        <a:pt x="54" y="508"/>
                      </a:cubicBezTo>
                      <a:cubicBezTo>
                        <a:pt x="93" y="711"/>
                        <a:pt x="270" y="846"/>
                        <a:pt x="469" y="846"/>
                      </a:cubicBezTo>
                      <a:cubicBezTo>
                        <a:pt x="497" y="846"/>
                        <a:pt x="525" y="843"/>
                        <a:pt x="554" y="838"/>
                      </a:cubicBezTo>
                      <a:cubicBezTo>
                        <a:pt x="777" y="784"/>
                        <a:pt x="920" y="561"/>
                        <a:pt x="875" y="338"/>
                      </a:cubicBezTo>
                      <a:cubicBezTo>
                        <a:pt x="836" y="135"/>
                        <a:pt x="653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08" name="Google Shape;708;p24"/>
            <p:cNvGrpSpPr/>
            <p:nvPr/>
          </p:nvGrpSpPr>
          <p:grpSpPr>
            <a:xfrm>
              <a:off x="8576766" y="1517379"/>
              <a:ext cx="472500" cy="432126"/>
              <a:chOff x="7951491" y="3948941"/>
              <a:chExt cx="472500" cy="432126"/>
            </a:xfrm>
          </p:grpSpPr>
          <p:sp>
            <p:nvSpPr>
              <p:cNvPr id="709" name="Google Shape;709;p24"/>
              <p:cNvSpPr/>
              <p:nvPr/>
            </p:nvSpPr>
            <p:spPr>
              <a:xfrm>
                <a:off x="7951491" y="3948941"/>
                <a:ext cx="472500" cy="432126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5557" extrusionOk="0">
                    <a:moveTo>
                      <a:pt x="3043" y="0"/>
                    </a:moveTo>
                    <a:cubicBezTo>
                      <a:pt x="2851" y="0"/>
                      <a:pt x="2657" y="20"/>
                      <a:pt x="2462" y="62"/>
                    </a:cubicBezTo>
                    <a:cubicBezTo>
                      <a:pt x="964" y="383"/>
                      <a:pt x="0" y="1855"/>
                      <a:pt x="321" y="3354"/>
                    </a:cubicBezTo>
                    <a:cubicBezTo>
                      <a:pt x="601" y="4658"/>
                      <a:pt x="1751" y="5557"/>
                      <a:pt x="3033" y="5557"/>
                    </a:cubicBezTo>
                    <a:cubicBezTo>
                      <a:pt x="3224" y="5557"/>
                      <a:pt x="3419" y="5537"/>
                      <a:pt x="3613" y="5495"/>
                    </a:cubicBezTo>
                    <a:cubicBezTo>
                      <a:pt x="5112" y="5174"/>
                      <a:pt x="6075" y="3702"/>
                      <a:pt x="5754" y="2203"/>
                    </a:cubicBezTo>
                    <a:cubicBezTo>
                      <a:pt x="5475" y="899"/>
                      <a:pt x="4324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0" name="Google Shape;710;p24"/>
              <p:cNvGrpSpPr/>
              <p:nvPr/>
            </p:nvGrpSpPr>
            <p:grpSpPr>
              <a:xfrm>
                <a:off x="8040998" y="4004152"/>
                <a:ext cx="305305" cy="293709"/>
                <a:chOff x="8040998" y="4004152"/>
                <a:chExt cx="305305" cy="293709"/>
              </a:xfrm>
            </p:grpSpPr>
            <p:sp>
              <p:nvSpPr>
                <p:cNvPr id="711" name="Google Shape;711;p24"/>
                <p:cNvSpPr/>
                <p:nvPr/>
              </p:nvSpPr>
              <p:spPr>
                <a:xfrm>
                  <a:off x="8238677" y="4004152"/>
                  <a:ext cx="36861" cy="3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8" extrusionOk="0">
                      <a:moveTo>
                        <a:pt x="232" y="1"/>
                      </a:moveTo>
                      <a:cubicBezTo>
                        <a:pt x="221" y="1"/>
                        <a:pt x="209" y="1"/>
                        <a:pt x="197" y="3"/>
                      </a:cubicBezTo>
                      <a:cubicBezTo>
                        <a:pt x="81" y="30"/>
                        <a:pt x="1" y="146"/>
                        <a:pt x="27" y="262"/>
                      </a:cubicBezTo>
                      <a:cubicBezTo>
                        <a:pt x="50" y="369"/>
                        <a:pt x="139" y="437"/>
                        <a:pt x="237" y="437"/>
                      </a:cubicBezTo>
                      <a:cubicBezTo>
                        <a:pt x="253" y="437"/>
                        <a:pt x="270" y="435"/>
                        <a:pt x="286" y="432"/>
                      </a:cubicBezTo>
                      <a:cubicBezTo>
                        <a:pt x="402" y="405"/>
                        <a:pt x="473" y="289"/>
                        <a:pt x="455" y="173"/>
                      </a:cubicBezTo>
                      <a:cubicBezTo>
                        <a:pt x="431" y="69"/>
                        <a:pt x="336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24"/>
                <p:cNvSpPr/>
                <p:nvPr/>
              </p:nvSpPr>
              <p:spPr>
                <a:xfrm>
                  <a:off x="8240777" y="4264112"/>
                  <a:ext cx="36861" cy="33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31" extrusionOk="0">
                      <a:moveTo>
                        <a:pt x="237" y="0"/>
                      </a:moveTo>
                      <a:cubicBezTo>
                        <a:pt x="221" y="0"/>
                        <a:pt x="204" y="2"/>
                        <a:pt x="188" y="6"/>
                      </a:cubicBezTo>
                      <a:cubicBezTo>
                        <a:pt x="72" y="24"/>
                        <a:pt x="0" y="140"/>
                        <a:pt x="18" y="255"/>
                      </a:cubicBezTo>
                      <a:cubicBezTo>
                        <a:pt x="41" y="363"/>
                        <a:pt x="130" y="431"/>
                        <a:pt x="228" y="431"/>
                      </a:cubicBezTo>
                      <a:cubicBezTo>
                        <a:pt x="244" y="431"/>
                        <a:pt x="261" y="429"/>
                        <a:pt x="277" y="425"/>
                      </a:cubicBezTo>
                      <a:cubicBezTo>
                        <a:pt x="402" y="398"/>
                        <a:pt x="473" y="291"/>
                        <a:pt x="446" y="166"/>
                      </a:cubicBezTo>
                      <a:cubicBezTo>
                        <a:pt x="423" y="67"/>
                        <a:pt x="335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24"/>
                <p:cNvSpPr/>
                <p:nvPr/>
              </p:nvSpPr>
              <p:spPr>
                <a:xfrm>
                  <a:off x="8040998" y="4051665"/>
                  <a:ext cx="75665" cy="6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893" extrusionOk="0">
                      <a:moveTo>
                        <a:pt x="477" y="0"/>
                      </a:moveTo>
                      <a:cubicBezTo>
                        <a:pt x="449" y="0"/>
                        <a:pt x="421" y="3"/>
                        <a:pt x="393" y="8"/>
                      </a:cubicBezTo>
                      <a:cubicBezTo>
                        <a:pt x="152" y="61"/>
                        <a:pt x="0" y="302"/>
                        <a:pt x="54" y="543"/>
                      </a:cubicBezTo>
                      <a:cubicBezTo>
                        <a:pt x="92" y="751"/>
                        <a:pt x="277" y="893"/>
                        <a:pt x="482" y="893"/>
                      </a:cubicBezTo>
                      <a:cubicBezTo>
                        <a:pt x="515" y="893"/>
                        <a:pt x="547" y="889"/>
                        <a:pt x="580" y="882"/>
                      </a:cubicBezTo>
                      <a:cubicBezTo>
                        <a:pt x="821" y="829"/>
                        <a:pt x="972" y="597"/>
                        <a:pt x="919" y="356"/>
                      </a:cubicBezTo>
                      <a:cubicBezTo>
                        <a:pt x="880" y="143"/>
                        <a:pt x="687" y="0"/>
                        <a:pt x="47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24"/>
                <p:cNvSpPr/>
                <p:nvPr/>
              </p:nvSpPr>
              <p:spPr>
                <a:xfrm>
                  <a:off x="8040998" y="4214889"/>
                  <a:ext cx="43782" cy="4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9" extrusionOk="0">
                      <a:moveTo>
                        <a:pt x="274" y="1"/>
                      </a:moveTo>
                      <a:cubicBezTo>
                        <a:pt x="257" y="1"/>
                        <a:pt x="240" y="2"/>
                        <a:pt x="223" y="5"/>
                      </a:cubicBezTo>
                      <a:cubicBezTo>
                        <a:pt x="89" y="32"/>
                        <a:pt x="0" y="175"/>
                        <a:pt x="27" y="309"/>
                      </a:cubicBezTo>
                      <a:cubicBezTo>
                        <a:pt x="50" y="434"/>
                        <a:pt x="164" y="519"/>
                        <a:pt x="282" y="519"/>
                      </a:cubicBezTo>
                      <a:cubicBezTo>
                        <a:pt x="298" y="519"/>
                        <a:pt x="314" y="517"/>
                        <a:pt x="330" y="514"/>
                      </a:cubicBezTo>
                      <a:cubicBezTo>
                        <a:pt x="473" y="478"/>
                        <a:pt x="562" y="344"/>
                        <a:pt x="535" y="202"/>
                      </a:cubicBezTo>
                      <a:cubicBezTo>
                        <a:pt x="504" y="84"/>
                        <a:pt x="396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24"/>
                <p:cNvSpPr/>
                <p:nvPr/>
              </p:nvSpPr>
              <p:spPr>
                <a:xfrm>
                  <a:off x="8302522" y="4139070"/>
                  <a:ext cx="43782" cy="39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513" extrusionOk="0">
                      <a:moveTo>
                        <a:pt x="286" y="0"/>
                      </a:moveTo>
                      <a:cubicBezTo>
                        <a:pt x="266" y="0"/>
                        <a:pt x="245" y="3"/>
                        <a:pt x="223" y="8"/>
                      </a:cubicBezTo>
                      <a:cubicBezTo>
                        <a:pt x="89" y="35"/>
                        <a:pt x="0" y="168"/>
                        <a:pt x="27" y="311"/>
                      </a:cubicBezTo>
                      <a:cubicBezTo>
                        <a:pt x="51" y="429"/>
                        <a:pt x="164" y="512"/>
                        <a:pt x="282" y="512"/>
                      </a:cubicBezTo>
                      <a:cubicBezTo>
                        <a:pt x="298" y="512"/>
                        <a:pt x="314" y="511"/>
                        <a:pt x="330" y="507"/>
                      </a:cubicBezTo>
                      <a:cubicBezTo>
                        <a:pt x="473" y="481"/>
                        <a:pt x="562" y="347"/>
                        <a:pt x="527" y="204"/>
                      </a:cubicBezTo>
                      <a:cubicBezTo>
                        <a:pt x="504" y="83"/>
                        <a:pt x="404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4"/>
                <p:cNvSpPr/>
                <p:nvPr/>
              </p:nvSpPr>
              <p:spPr>
                <a:xfrm>
                  <a:off x="8139449" y="4040467"/>
                  <a:ext cx="59101" cy="5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688" extrusionOk="0">
                      <a:moveTo>
                        <a:pt x="387" y="0"/>
                      </a:moveTo>
                      <a:cubicBezTo>
                        <a:pt x="362" y="0"/>
                        <a:pt x="338" y="3"/>
                        <a:pt x="313" y="9"/>
                      </a:cubicBezTo>
                      <a:cubicBezTo>
                        <a:pt x="126" y="45"/>
                        <a:pt x="1" y="232"/>
                        <a:pt x="45" y="419"/>
                      </a:cubicBezTo>
                      <a:cubicBezTo>
                        <a:pt x="76" y="573"/>
                        <a:pt x="220" y="687"/>
                        <a:pt x="379" y="687"/>
                      </a:cubicBezTo>
                      <a:cubicBezTo>
                        <a:pt x="404" y="687"/>
                        <a:pt x="430" y="684"/>
                        <a:pt x="456" y="678"/>
                      </a:cubicBezTo>
                      <a:cubicBezTo>
                        <a:pt x="634" y="643"/>
                        <a:pt x="759" y="455"/>
                        <a:pt x="714" y="277"/>
                      </a:cubicBezTo>
                      <a:cubicBezTo>
                        <a:pt x="684" y="115"/>
                        <a:pt x="540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4"/>
                <p:cNvSpPr/>
                <p:nvPr/>
              </p:nvSpPr>
              <p:spPr>
                <a:xfrm>
                  <a:off x="8160290" y="4137748"/>
                  <a:ext cx="59024" cy="5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" h="692" extrusionOk="0">
                      <a:moveTo>
                        <a:pt x="372" y="1"/>
                      </a:moveTo>
                      <a:cubicBezTo>
                        <a:pt x="349" y="1"/>
                        <a:pt x="327" y="3"/>
                        <a:pt x="304" y="7"/>
                      </a:cubicBezTo>
                      <a:cubicBezTo>
                        <a:pt x="125" y="52"/>
                        <a:pt x="0" y="230"/>
                        <a:pt x="45" y="417"/>
                      </a:cubicBezTo>
                      <a:cubicBezTo>
                        <a:pt x="76" y="582"/>
                        <a:pt x="225" y="691"/>
                        <a:pt x="381" y="691"/>
                      </a:cubicBezTo>
                      <a:cubicBezTo>
                        <a:pt x="403" y="691"/>
                        <a:pt x="425" y="689"/>
                        <a:pt x="446" y="685"/>
                      </a:cubicBezTo>
                      <a:cubicBezTo>
                        <a:pt x="634" y="640"/>
                        <a:pt x="759" y="462"/>
                        <a:pt x="714" y="275"/>
                      </a:cubicBezTo>
                      <a:cubicBezTo>
                        <a:pt x="683" y="110"/>
                        <a:pt x="534" y="1"/>
                        <a:pt x="372" y="1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4"/>
                <p:cNvSpPr/>
                <p:nvPr/>
              </p:nvSpPr>
              <p:spPr>
                <a:xfrm>
                  <a:off x="8139449" y="4231996"/>
                  <a:ext cx="71544" cy="65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847" extrusionOk="0">
                      <a:moveTo>
                        <a:pt x="458" y="0"/>
                      </a:moveTo>
                      <a:cubicBezTo>
                        <a:pt x="431" y="0"/>
                        <a:pt x="403" y="3"/>
                        <a:pt x="375" y="8"/>
                      </a:cubicBezTo>
                      <a:cubicBezTo>
                        <a:pt x="144" y="62"/>
                        <a:pt x="1" y="285"/>
                        <a:pt x="54" y="508"/>
                      </a:cubicBezTo>
                      <a:cubicBezTo>
                        <a:pt x="93" y="711"/>
                        <a:pt x="270" y="846"/>
                        <a:pt x="469" y="846"/>
                      </a:cubicBezTo>
                      <a:cubicBezTo>
                        <a:pt x="497" y="846"/>
                        <a:pt x="525" y="843"/>
                        <a:pt x="554" y="838"/>
                      </a:cubicBezTo>
                      <a:cubicBezTo>
                        <a:pt x="777" y="784"/>
                        <a:pt x="920" y="561"/>
                        <a:pt x="875" y="338"/>
                      </a:cubicBezTo>
                      <a:cubicBezTo>
                        <a:pt x="836" y="135"/>
                        <a:pt x="653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EF42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19" name="Google Shape;719;p24"/>
            <p:cNvGrpSpPr/>
            <p:nvPr/>
          </p:nvGrpSpPr>
          <p:grpSpPr>
            <a:xfrm rot="-7268436">
              <a:off x="7187823" y="433048"/>
              <a:ext cx="779544" cy="1603279"/>
              <a:chOff x="8573361" y="190480"/>
              <a:chExt cx="779454" cy="1603094"/>
            </a:xfrm>
          </p:grpSpPr>
          <p:sp>
            <p:nvSpPr>
              <p:cNvPr id="720" name="Google Shape;720;p24"/>
              <p:cNvSpPr/>
              <p:nvPr/>
            </p:nvSpPr>
            <p:spPr>
              <a:xfrm rot="611199">
                <a:off x="8769091" y="571890"/>
                <a:ext cx="482440" cy="1188389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7582" extrusionOk="0">
                    <a:moveTo>
                      <a:pt x="227" y="0"/>
                    </a:moveTo>
                    <a:cubicBezTo>
                      <a:pt x="180" y="0"/>
                      <a:pt x="134" y="16"/>
                      <a:pt x="98" y="52"/>
                    </a:cubicBezTo>
                    <a:cubicBezTo>
                      <a:pt x="9" y="123"/>
                      <a:pt x="0" y="248"/>
                      <a:pt x="71" y="338"/>
                    </a:cubicBezTo>
                    <a:cubicBezTo>
                      <a:pt x="1749" y="2291"/>
                      <a:pt x="2676" y="4798"/>
                      <a:pt x="2676" y="7376"/>
                    </a:cubicBezTo>
                    <a:cubicBezTo>
                      <a:pt x="2676" y="7492"/>
                      <a:pt x="2766" y="7581"/>
                      <a:pt x="2882" y="7581"/>
                    </a:cubicBezTo>
                    <a:cubicBezTo>
                      <a:pt x="2989" y="7581"/>
                      <a:pt x="3078" y="7492"/>
                      <a:pt x="3078" y="7376"/>
                    </a:cubicBezTo>
                    <a:cubicBezTo>
                      <a:pt x="3078" y="4700"/>
                      <a:pt x="2123" y="2104"/>
                      <a:pt x="384" y="70"/>
                    </a:cubicBezTo>
                    <a:cubicBezTo>
                      <a:pt x="344" y="25"/>
                      <a:pt x="285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4"/>
              <p:cNvSpPr/>
              <p:nvPr/>
            </p:nvSpPr>
            <p:spPr>
              <a:xfrm rot="611199">
                <a:off x="8589455" y="210770"/>
                <a:ext cx="247646" cy="20407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302" extrusionOk="0">
                    <a:moveTo>
                      <a:pt x="233" y="1"/>
                    </a:moveTo>
                    <a:cubicBezTo>
                      <a:pt x="166" y="1"/>
                      <a:pt x="102" y="32"/>
                      <a:pt x="63" y="88"/>
                    </a:cubicBezTo>
                    <a:cubicBezTo>
                      <a:pt x="0" y="178"/>
                      <a:pt x="27" y="303"/>
                      <a:pt x="116" y="365"/>
                    </a:cubicBezTo>
                    <a:cubicBezTo>
                      <a:pt x="500" y="633"/>
                      <a:pt x="866" y="936"/>
                      <a:pt x="1214" y="1248"/>
                    </a:cubicBezTo>
                    <a:cubicBezTo>
                      <a:pt x="1258" y="1284"/>
                      <a:pt x="1303" y="1302"/>
                      <a:pt x="1356" y="1302"/>
                    </a:cubicBezTo>
                    <a:cubicBezTo>
                      <a:pt x="1410" y="1302"/>
                      <a:pt x="1464" y="1284"/>
                      <a:pt x="1499" y="1239"/>
                    </a:cubicBezTo>
                    <a:cubicBezTo>
                      <a:pt x="1579" y="1150"/>
                      <a:pt x="1571" y="1025"/>
                      <a:pt x="1490" y="954"/>
                    </a:cubicBezTo>
                    <a:cubicBezTo>
                      <a:pt x="1125" y="624"/>
                      <a:pt x="741" y="311"/>
                      <a:pt x="348" y="35"/>
                    </a:cubicBezTo>
                    <a:cubicBezTo>
                      <a:pt x="312" y="12"/>
                      <a:pt x="272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2" name="Google Shape;722;p24"/>
            <p:cNvSpPr/>
            <p:nvPr/>
          </p:nvSpPr>
          <p:spPr>
            <a:xfrm>
              <a:off x="8014696" y="1800650"/>
              <a:ext cx="215098" cy="214391"/>
            </a:xfrm>
            <a:custGeom>
              <a:avLst/>
              <a:gdLst/>
              <a:ahLst/>
              <a:cxnLst/>
              <a:rect l="l" t="t" r="r" b="b"/>
              <a:pathLst>
                <a:path w="2766" h="2757" extrusionOk="0">
                  <a:moveTo>
                    <a:pt x="1383" y="652"/>
                  </a:moveTo>
                  <a:cubicBezTo>
                    <a:pt x="1784" y="652"/>
                    <a:pt x="2106" y="982"/>
                    <a:pt x="2106" y="1383"/>
                  </a:cubicBezTo>
                  <a:cubicBezTo>
                    <a:pt x="2106" y="1776"/>
                    <a:pt x="1784" y="2106"/>
                    <a:pt x="1383" y="2106"/>
                  </a:cubicBezTo>
                  <a:cubicBezTo>
                    <a:pt x="981" y="2106"/>
                    <a:pt x="660" y="1776"/>
                    <a:pt x="660" y="1383"/>
                  </a:cubicBezTo>
                  <a:cubicBezTo>
                    <a:pt x="660" y="982"/>
                    <a:pt x="981" y="652"/>
                    <a:pt x="1383" y="652"/>
                  </a:cubicBezTo>
                  <a:close/>
                  <a:moveTo>
                    <a:pt x="1383" y="0"/>
                  </a:moveTo>
                  <a:cubicBezTo>
                    <a:pt x="625" y="0"/>
                    <a:pt x="0" y="616"/>
                    <a:pt x="0" y="1383"/>
                  </a:cubicBezTo>
                  <a:cubicBezTo>
                    <a:pt x="0" y="2141"/>
                    <a:pt x="625" y="2757"/>
                    <a:pt x="1383" y="2757"/>
                  </a:cubicBezTo>
                  <a:cubicBezTo>
                    <a:pt x="2141" y="2757"/>
                    <a:pt x="2766" y="2141"/>
                    <a:pt x="2766" y="1383"/>
                  </a:cubicBezTo>
                  <a:cubicBezTo>
                    <a:pt x="2766" y="616"/>
                    <a:pt x="2141" y="0"/>
                    <a:pt x="1383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A1F60C-42B2-D9E3-A68A-A542A0795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14" b="28852"/>
          <a:stretch/>
        </p:blipFill>
        <p:spPr>
          <a:xfrm>
            <a:off x="1515306" y="3349205"/>
            <a:ext cx="3607966" cy="14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8054B-D6B3-9BB4-A020-3393BB4FA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2" b="96939" l="3385" r="97077">
                        <a14:foregroundMark x1="61077" y1="33382" x2="61077" y2="33382"/>
                        <a14:foregroundMark x1="63077" y1="4082" x2="63077" y2="4082"/>
                        <a14:foregroundMark x1="92615" y1="15306" x2="92615" y2="15306"/>
                        <a14:foregroundMark x1="96000" y1="12536" x2="96000" y2="12536"/>
                        <a14:foregroundMark x1="3692" y1="45773" x2="3692" y2="45773"/>
                        <a14:foregroundMark x1="40000" y1="92711" x2="40000" y2="92711"/>
                        <a14:foregroundMark x1="80308" y1="57434" x2="80308" y2="57434"/>
                        <a14:foregroundMark x1="68462" y1="58309" x2="68462" y2="58309"/>
                        <a14:foregroundMark x1="68308" y1="68222" x2="68308" y2="68222"/>
                        <a14:foregroundMark x1="79385" y1="75073" x2="79385" y2="75073"/>
                        <a14:foregroundMark x1="59692" y1="94169" x2="59692" y2="94169"/>
                        <a14:foregroundMark x1="52000" y1="96939" x2="52000" y2="96939"/>
                        <a14:foregroundMark x1="44923" y1="82945" x2="44923" y2="82945"/>
                        <a14:foregroundMark x1="52000" y1="76822" x2="52000" y2="76822"/>
                        <a14:foregroundMark x1="22308" y1="77551" x2="22308" y2="77551"/>
                        <a14:foregroundMark x1="22923" y1="81778" x2="38308" y2="83236"/>
                        <a14:foregroundMark x1="54923" y1="65743" x2="55846" y2="57434"/>
                        <a14:foregroundMark x1="66462" y1="81924" x2="66308" y2="69825"/>
                        <a14:foregroundMark x1="66308" y1="69825" x2="69538" y2="62974"/>
                        <a14:foregroundMark x1="79846" y1="85423" x2="80615" y2="70117"/>
                        <a14:foregroundMark x1="80000" y1="57434" x2="61231" y2="57726"/>
                        <a14:foregroundMark x1="52154" y1="57143" x2="43231" y2="52187"/>
                        <a14:foregroundMark x1="43231" y1="52187" x2="42308" y2="49708"/>
                        <a14:foregroundMark x1="96769" y1="91254" x2="96769" y2="91254"/>
                        <a14:foregroundMark x1="97077" y1="13848" x2="97077" y2="13848"/>
                        <a14:foregroundMark x1="67231" y1="85860" x2="67231" y2="85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0471" y="3256440"/>
            <a:ext cx="1688486" cy="1782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066;p47">
            <a:extLst>
              <a:ext uri="{FF2B5EF4-FFF2-40B4-BE49-F238E27FC236}">
                <a16:creationId xmlns:a16="http://schemas.microsoft.com/office/drawing/2014/main" id="{8E5A2BDC-8A83-8F4D-1CB1-9D3B28549869}"/>
              </a:ext>
            </a:extLst>
          </p:cNvPr>
          <p:cNvSpPr txBox="1">
            <a:spLocks/>
          </p:cNvSpPr>
          <p:nvPr/>
        </p:nvSpPr>
        <p:spPr>
          <a:xfrm>
            <a:off x="4941362" y="3923302"/>
            <a:ext cx="3852000" cy="79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ssion One"/>
              <a:buNone/>
              <a:defRPr sz="52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THANKS!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D8AC1-0E07-1F2C-F1AE-D87D457F2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77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10889C-B5E3-0E1E-5AD1-E2DCB881C939}"/>
              </a:ext>
            </a:extLst>
          </p:cNvPr>
          <p:cNvSpPr txBox="1"/>
          <p:nvPr/>
        </p:nvSpPr>
        <p:spPr>
          <a:xfrm>
            <a:off x="4690241" y="421581"/>
            <a:ext cx="41936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u="none" strike="noStrike" dirty="0">
                <a:solidFill>
                  <a:schemeClr val="bg2"/>
                </a:solidFill>
                <a:effectLst/>
                <a:latin typeface="+mn-lt"/>
              </a:rPr>
              <a:t>References</a:t>
            </a:r>
            <a:endParaRPr lang="en-GB" sz="1200" b="1" i="1" u="none" strike="noStrike" dirty="0">
              <a:solidFill>
                <a:schemeClr val="bg2"/>
              </a:solidFill>
              <a:effectLst/>
              <a:latin typeface="+mn-lt"/>
            </a:endParaRPr>
          </a:p>
          <a:p>
            <a:pPr marL="457200" indent="-457200"/>
            <a:r>
              <a:rPr lang="en-GB" sz="12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ceqa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food &amp; beverages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(n.d.). </a:t>
            </a:r>
            <a:r>
              <a:rPr lang="en-GB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Ceqa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Food &amp; Beverages – is a fully owned Ghanaian company which aims at serving the people of Ghana and Africa with the best of meals. 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https://ceqaltd.com/about-us-1/</a:t>
            </a:r>
            <a:endParaRPr lang="en-GH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James, B. (2021, February). </a:t>
            </a:r>
            <a:r>
              <a:rPr lang="en-GB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Ghanaians are eating more fast food: The who and the why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The Conversation. 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https://theconversation.com/ghanaians-are-eating-more-fast-food-the-who-and-the-why-153810</a:t>
            </a:r>
            <a:endParaRPr lang="en-GH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H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Omari, R. (2014,). Wageningen University &amp; Research eDepot. </a:t>
            </a:r>
            <a:r>
              <a:rPr lang="en-GH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https://edepot.wur.nl/318667</a:t>
            </a:r>
            <a:endParaRPr lang="en-GB" sz="12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B" sz="12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Pizzamanchickenman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(n.d.). Pizzaman </a:t>
            </a:r>
            <a:r>
              <a:rPr lang="en-GB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Chickenman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| Home. </a:t>
            </a:r>
            <a:r>
              <a:rPr lang="en-GB" sz="12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https://www.pizzamanchickenman.com</a:t>
            </a:r>
            <a:endParaRPr lang="en-GH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7"/>
          <p:cNvSpPr txBox="1">
            <a:spLocks noGrp="1"/>
          </p:cNvSpPr>
          <p:nvPr>
            <p:ph type="title" idx="4294967295"/>
          </p:nvPr>
        </p:nvSpPr>
        <p:spPr>
          <a:xfrm>
            <a:off x="567771" y="1825266"/>
            <a:ext cx="3267747" cy="53965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Overview of Our company</a:t>
            </a:r>
          </a:p>
        </p:txBody>
      </p:sp>
      <p:sp>
        <p:nvSpPr>
          <p:cNvPr id="2" name="Google Shape;248;p31">
            <a:extLst>
              <a:ext uri="{FF2B5EF4-FFF2-40B4-BE49-F238E27FC236}">
                <a16:creationId xmlns:a16="http://schemas.microsoft.com/office/drawing/2014/main" id="{65A616E8-A701-F7B9-7B5E-9F12FBF081FD}"/>
              </a:ext>
            </a:extLst>
          </p:cNvPr>
          <p:cNvSpPr/>
          <p:nvPr/>
        </p:nvSpPr>
        <p:spPr>
          <a:xfrm>
            <a:off x="1707745" y="996850"/>
            <a:ext cx="861338" cy="86133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" name="Google Shape;252;p31">
            <a:extLst>
              <a:ext uri="{FF2B5EF4-FFF2-40B4-BE49-F238E27FC236}">
                <a16:creationId xmlns:a16="http://schemas.microsoft.com/office/drawing/2014/main" id="{7A5285D6-0D13-1BF5-ADEA-61B4E8887258}"/>
              </a:ext>
            </a:extLst>
          </p:cNvPr>
          <p:cNvSpPr txBox="1">
            <a:spLocks/>
          </p:cNvSpPr>
          <p:nvPr/>
        </p:nvSpPr>
        <p:spPr>
          <a:xfrm>
            <a:off x="567771" y="2268332"/>
            <a:ext cx="3120300" cy="2175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/>
              <a:t>Pizzaman-</a:t>
            </a:r>
            <a:r>
              <a:rPr lang="en-GB" dirty="0" err="1"/>
              <a:t>Chickenman</a:t>
            </a:r>
            <a:r>
              <a:rPr lang="en-GB" dirty="0"/>
              <a:t>, established in January 2018, is a dynamic and beloved fast-food chain in Ghana (</a:t>
            </a:r>
            <a:r>
              <a:rPr lang="en-GB" dirty="0" err="1"/>
              <a:t>Pizzamanchickenman</a:t>
            </a:r>
            <a:r>
              <a:rPr lang="en-GB" dirty="0"/>
              <a:t>, n.d.).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Renowned for its delectable pizza, rice, and chicken dishes, the brand caters to a diverse clientele, carving a niche in Ghana's vibrant culinary landscape.</a:t>
            </a:r>
          </a:p>
          <a:p>
            <a:pPr algn="ctr"/>
            <a:endParaRPr lang="en-GB" dirty="0"/>
          </a:p>
        </p:txBody>
      </p:sp>
      <p:grpSp>
        <p:nvGrpSpPr>
          <p:cNvPr id="5" name="Google Shape;265;p31">
            <a:extLst>
              <a:ext uri="{FF2B5EF4-FFF2-40B4-BE49-F238E27FC236}">
                <a16:creationId xmlns:a16="http://schemas.microsoft.com/office/drawing/2014/main" id="{902E623D-35E4-35B5-F57D-56649D19B25D}"/>
              </a:ext>
            </a:extLst>
          </p:cNvPr>
          <p:cNvGrpSpPr/>
          <p:nvPr/>
        </p:nvGrpSpPr>
        <p:grpSpPr>
          <a:xfrm>
            <a:off x="1849106" y="1209068"/>
            <a:ext cx="521594" cy="351300"/>
            <a:chOff x="6193310" y="3407289"/>
            <a:chExt cx="352590" cy="237488"/>
          </a:xfrm>
        </p:grpSpPr>
        <p:sp>
          <p:nvSpPr>
            <p:cNvPr id="6" name="Google Shape;266;p31">
              <a:extLst>
                <a:ext uri="{FF2B5EF4-FFF2-40B4-BE49-F238E27FC236}">
                  <a16:creationId xmlns:a16="http://schemas.microsoft.com/office/drawing/2014/main" id="{D2FD7FD3-A07C-618B-C017-C046E4843123}"/>
                </a:ext>
              </a:extLst>
            </p:cNvPr>
            <p:cNvSpPr/>
            <p:nvPr/>
          </p:nvSpPr>
          <p:spPr>
            <a:xfrm>
              <a:off x="6193310" y="3522042"/>
              <a:ext cx="352590" cy="122735"/>
            </a:xfrm>
            <a:custGeom>
              <a:avLst/>
              <a:gdLst/>
              <a:ahLst/>
              <a:cxnLst/>
              <a:rect l="l" t="t" r="r" b="b"/>
              <a:pathLst>
                <a:path w="11086" h="3859" extrusionOk="0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7;p31">
              <a:extLst>
                <a:ext uri="{FF2B5EF4-FFF2-40B4-BE49-F238E27FC236}">
                  <a16:creationId xmlns:a16="http://schemas.microsoft.com/office/drawing/2014/main" id="{AFE3C861-10D9-FC8A-8C29-7D1061C4DA1F}"/>
                </a:ext>
              </a:extLst>
            </p:cNvPr>
            <p:cNvSpPr/>
            <p:nvPr/>
          </p:nvSpPr>
          <p:spPr>
            <a:xfrm>
              <a:off x="6217927" y="3546277"/>
              <a:ext cx="132563" cy="73120"/>
            </a:xfrm>
            <a:custGeom>
              <a:avLst/>
              <a:gdLst/>
              <a:ahLst/>
              <a:cxnLst/>
              <a:rect l="l" t="t" r="r" b="b"/>
              <a:pathLst>
                <a:path w="4168" h="2299" extrusionOk="0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8;p31">
              <a:extLst>
                <a:ext uri="{FF2B5EF4-FFF2-40B4-BE49-F238E27FC236}">
                  <a16:creationId xmlns:a16="http://schemas.microsoft.com/office/drawing/2014/main" id="{364BF5A7-1CE8-5140-B158-6CB901C44BBA}"/>
                </a:ext>
              </a:extLst>
            </p:cNvPr>
            <p:cNvSpPr/>
            <p:nvPr/>
          </p:nvSpPr>
          <p:spPr>
            <a:xfrm>
              <a:off x="6388720" y="3546277"/>
              <a:ext cx="132563" cy="72738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;p31">
              <a:extLst>
                <a:ext uri="{FF2B5EF4-FFF2-40B4-BE49-F238E27FC236}">
                  <a16:creationId xmlns:a16="http://schemas.microsoft.com/office/drawing/2014/main" id="{6270D6BF-6B9F-A5DB-8068-7A4E1EA87DF3}"/>
                </a:ext>
              </a:extLst>
            </p:cNvPr>
            <p:cNvSpPr/>
            <p:nvPr/>
          </p:nvSpPr>
          <p:spPr>
            <a:xfrm>
              <a:off x="6405736" y="3407289"/>
              <a:ext cx="121591" cy="105306"/>
            </a:xfrm>
            <a:custGeom>
              <a:avLst/>
              <a:gdLst/>
              <a:ahLst/>
              <a:cxnLst/>
              <a:rect l="l" t="t" r="r" b="b"/>
              <a:pathLst>
                <a:path w="3823" h="3311" extrusionOk="0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0;p31">
              <a:extLst>
                <a:ext uri="{FF2B5EF4-FFF2-40B4-BE49-F238E27FC236}">
                  <a16:creationId xmlns:a16="http://schemas.microsoft.com/office/drawing/2014/main" id="{2DE6E90E-3BD8-D2D5-2E7D-5B2FA2D12DBC}"/>
                </a:ext>
              </a:extLst>
            </p:cNvPr>
            <p:cNvSpPr/>
            <p:nvPr/>
          </p:nvSpPr>
          <p:spPr>
            <a:xfrm>
              <a:off x="6212616" y="3407289"/>
              <a:ext cx="120827" cy="105306"/>
            </a:xfrm>
            <a:custGeom>
              <a:avLst/>
              <a:gdLst/>
              <a:ahLst/>
              <a:cxnLst/>
              <a:rect l="l" t="t" r="r" b="b"/>
              <a:pathLst>
                <a:path w="3799" h="3311" extrusionOk="0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336;p33">
            <a:extLst>
              <a:ext uri="{FF2B5EF4-FFF2-40B4-BE49-F238E27FC236}">
                <a16:creationId xmlns:a16="http://schemas.microsoft.com/office/drawing/2014/main" id="{32D09508-2D48-37EF-14E6-B94D8C18D839}"/>
              </a:ext>
            </a:extLst>
          </p:cNvPr>
          <p:cNvSpPr/>
          <p:nvPr/>
        </p:nvSpPr>
        <p:spPr>
          <a:xfrm>
            <a:off x="4570395" y="997272"/>
            <a:ext cx="610451" cy="610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" name="Google Shape;339;p33">
            <a:extLst>
              <a:ext uri="{FF2B5EF4-FFF2-40B4-BE49-F238E27FC236}">
                <a16:creationId xmlns:a16="http://schemas.microsoft.com/office/drawing/2014/main" id="{9C2DF624-0F87-218E-D547-D14E955020D5}"/>
              </a:ext>
            </a:extLst>
          </p:cNvPr>
          <p:cNvSpPr/>
          <p:nvPr/>
        </p:nvSpPr>
        <p:spPr>
          <a:xfrm>
            <a:off x="4717974" y="1134139"/>
            <a:ext cx="315291" cy="314983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51;p27">
            <a:extLst>
              <a:ext uri="{FF2B5EF4-FFF2-40B4-BE49-F238E27FC236}">
                <a16:creationId xmlns:a16="http://schemas.microsoft.com/office/drawing/2014/main" id="{99E7E06C-8461-3310-D336-6575343466AC}"/>
              </a:ext>
            </a:extLst>
          </p:cNvPr>
          <p:cNvSpPr txBox="1">
            <a:spLocks/>
          </p:cNvSpPr>
          <p:nvPr/>
        </p:nvSpPr>
        <p:spPr>
          <a:xfrm>
            <a:off x="5259210" y="978608"/>
            <a:ext cx="2828500" cy="5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Mission Statement</a:t>
            </a:r>
          </a:p>
        </p:txBody>
      </p:sp>
      <p:sp>
        <p:nvSpPr>
          <p:cNvPr id="19" name="Google Shape;252;p31">
            <a:extLst>
              <a:ext uri="{FF2B5EF4-FFF2-40B4-BE49-F238E27FC236}">
                <a16:creationId xmlns:a16="http://schemas.microsoft.com/office/drawing/2014/main" id="{A8FA8BCE-326C-CA33-1686-830D6FE856F0}"/>
              </a:ext>
            </a:extLst>
          </p:cNvPr>
          <p:cNvSpPr txBox="1">
            <a:spLocks/>
          </p:cNvSpPr>
          <p:nvPr/>
        </p:nvSpPr>
        <p:spPr>
          <a:xfrm>
            <a:off x="5245290" y="1451078"/>
            <a:ext cx="3120300" cy="1254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"Our mission is to deliver an unparalleled dining experience by offering high-quality, scrumptious fast food, infused with authentic local flavours, to delight every customer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Ceqa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Food &amp; Beverages, n.d.)."</a:t>
            </a:r>
            <a:endParaRPr lang="en-GB" dirty="0">
              <a:latin typeface="+mn-lt"/>
            </a:endParaRPr>
          </a:p>
        </p:txBody>
      </p:sp>
      <p:sp>
        <p:nvSpPr>
          <p:cNvPr id="20" name="Google Shape;336;p33">
            <a:extLst>
              <a:ext uri="{FF2B5EF4-FFF2-40B4-BE49-F238E27FC236}">
                <a16:creationId xmlns:a16="http://schemas.microsoft.com/office/drawing/2014/main" id="{5724F439-3044-1BE6-4488-2E8491F90365}"/>
              </a:ext>
            </a:extLst>
          </p:cNvPr>
          <p:cNvSpPr/>
          <p:nvPr/>
        </p:nvSpPr>
        <p:spPr>
          <a:xfrm>
            <a:off x="4584315" y="2965094"/>
            <a:ext cx="610451" cy="610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" name="Google Shape;751;p27">
            <a:extLst>
              <a:ext uri="{FF2B5EF4-FFF2-40B4-BE49-F238E27FC236}">
                <a16:creationId xmlns:a16="http://schemas.microsoft.com/office/drawing/2014/main" id="{AE5BD328-1B51-B018-B6DA-D732F9257C03}"/>
              </a:ext>
            </a:extLst>
          </p:cNvPr>
          <p:cNvSpPr txBox="1">
            <a:spLocks/>
          </p:cNvSpPr>
          <p:nvPr/>
        </p:nvSpPr>
        <p:spPr>
          <a:xfrm>
            <a:off x="5372881" y="2946430"/>
            <a:ext cx="3566167" cy="5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Unique Selling Proposition (USP)</a:t>
            </a:r>
          </a:p>
        </p:txBody>
      </p:sp>
      <p:sp>
        <p:nvSpPr>
          <p:cNvPr id="23" name="Google Shape;252;p31">
            <a:extLst>
              <a:ext uri="{FF2B5EF4-FFF2-40B4-BE49-F238E27FC236}">
                <a16:creationId xmlns:a16="http://schemas.microsoft.com/office/drawing/2014/main" id="{3EA2DBB4-5016-9795-A93A-025C910A45D8}"/>
              </a:ext>
            </a:extLst>
          </p:cNvPr>
          <p:cNvSpPr txBox="1">
            <a:spLocks/>
          </p:cNvSpPr>
          <p:nvPr/>
        </p:nvSpPr>
        <p:spPr>
          <a:xfrm>
            <a:off x="5259210" y="3418900"/>
            <a:ext cx="3566166" cy="1635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Pizzaman-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Chickenman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 stands out in the fast food market through its commitment to quality, use of locally sourced ingredients, and a menu that creatively blends international fast food appeal with distinct Ghanaian tastes (</a:t>
            </a:r>
            <a:r>
              <a:rPr lang="en-GB" dirty="0" err="1"/>
              <a:t>Pizzamanchickenman</a:t>
            </a:r>
            <a:r>
              <a:rPr lang="en-GB" dirty="0"/>
              <a:t>, n.d.)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grpSp>
        <p:nvGrpSpPr>
          <p:cNvPr id="24" name="Google Shape;317;p32">
            <a:extLst>
              <a:ext uri="{FF2B5EF4-FFF2-40B4-BE49-F238E27FC236}">
                <a16:creationId xmlns:a16="http://schemas.microsoft.com/office/drawing/2014/main" id="{8B5C0CF0-8EBA-14A3-9258-34FDB71D01E6}"/>
              </a:ext>
            </a:extLst>
          </p:cNvPr>
          <p:cNvGrpSpPr/>
          <p:nvPr/>
        </p:nvGrpSpPr>
        <p:grpSpPr>
          <a:xfrm>
            <a:off x="4688249" y="3066638"/>
            <a:ext cx="374739" cy="407362"/>
            <a:chOff x="5964227" y="3858701"/>
            <a:chExt cx="283743" cy="308444"/>
          </a:xfrm>
        </p:grpSpPr>
        <p:sp>
          <p:nvSpPr>
            <p:cNvPr id="25" name="Google Shape;318;p32">
              <a:extLst>
                <a:ext uri="{FF2B5EF4-FFF2-40B4-BE49-F238E27FC236}">
                  <a16:creationId xmlns:a16="http://schemas.microsoft.com/office/drawing/2014/main" id="{748330A9-29DA-BCA3-A27F-51C5066D632E}"/>
                </a:ext>
              </a:extLst>
            </p:cNvPr>
            <p:cNvSpPr/>
            <p:nvPr/>
          </p:nvSpPr>
          <p:spPr>
            <a:xfrm>
              <a:off x="5964227" y="3858701"/>
              <a:ext cx="283743" cy="308444"/>
            </a:xfrm>
            <a:custGeom>
              <a:avLst/>
              <a:gdLst/>
              <a:ahLst/>
              <a:cxnLst/>
              <a:rect l="l" t="t" r="r" b="b"/>
              <a:pathLst>
                <a:path w="6978" h="7585" extrusionOk="0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9;p32">
              <a:extLst>
                <a:ext uri="{FF2B5EF4-FFF2-40B4-BE49-F238E27FC236}">
                  <a16:creationId xmlns:a16="http://schemas.microsoft.com/office/drawing/2014/main" id="{1795A88A-6FA8-D51F-023A-F36E438E8751}"/>
                </a:ext>
              </a:extLst>
            </p:cNvPr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0;p32">
              <a:extLst>
                <a:ext uri="{FF2B5EF4-FFF2-40B4-BE49-F238E27FC236}">
                  <a16:creationId xmlns:a16="http://schemas.microsoft.com/office/drawing/2014/main" id="{3C353EAC-8536-F36F-A038-1B5C57CC82D6}"/>
                </a:ext>
              </a:extLst>
            </p:cNvPr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1;p32">
              <a:extLst>
                <a:ext uri="{FF2B5EF4-FFF2-40B4-BE49-F238E27FC236}">
                  <a16:creationId xmlns:a16="http://schemas.microsoft.com/office/drawing/2014/main" id="{E9A956D3-0040-BDA4-D952-DD02FC4FF7D7}"/>
                </a:ext>
              </a:extLst>
            </p:cNvPr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917;p29">
            <a:extLst>
              <a:ext uri="{FF2B5EF4-FFF2-40B4-BE49-F238E27FC236}">
                <a16:creationId xmlns:a16="http://schemas.microsoft.com/office/drawing/2014/main" id="{584F8546-DCCF-D0AE-5DDC-A18A4C36D3EF}"/>
              </a:ext>
            </a:extLst>
          </p:cNvPr>
          <p:cNvSpPr txBox="1">
            <a:spLocks/>
          </p:cNvSpPr>
          <p:nvPr/>
        </p:nvSpPr>
        <p:spPr>
          <a:xfrm>
            <a:off x="567771" y="88945"/>
            <a:ext cx="7903069" cy="7116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INTRODUCTION TO PIZZAMAN-CHICKENMAN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B59F0-F94C-81FC-7C4B-47EB37AD7EAF}"/>
              </a:ext>
            </a:extLst>
          </p:cNvPr>
          <p:cNvSpPr/>
          <p:nvPr/>
        </p:nvSpPr>
        <p:spPr>
          <a:xfrm>
            <a:off x="-93133" y="270933"/>
            <a:ext cx="541866" cy="372534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 dirty="0"/>
              <a:t>Competition Analysis: </a:t>
            </a:r>
            <a:endParaRPr dirty="0"/>
          </a:p>
        </p:txBody>
      </p:sp>
      <p:sp>
        <p:nvSpPr>
          <p:cNvPr id="932" name="Google Shape;932;p31"/>
          <p:cNvSpPr txBox="1">
            <a:spLocks noGrp="1"/>
          </p:cNvSpPr>
          <p:nvPr>
            <p:ph type="subTitle" idx="2"/>
          </p:nvPr>
        </p:nvSpPr>
        <p:spPr>
          <a:xfrm>
            <a:off x="5906100" y="2099074"/>
            <a:ext cx="2723070" cy="25574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Pizzaman-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Chickenman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competes in a dynamic market alongside key players like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Papaye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KFC, and Chicken Inn.</a:t>
            </a:r>
          </a:p>
          <a:p>
            <a:pPr marL="0" indent="0"/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indent="0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Differentiation is seen through menu offerings, pricing strategies, and market reach.</a:t>
            </a:r>
            <a:endParaRPr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35" name="Google Shape;935;p31"/>
          <p:cNvSpPr txBox="1">
            <a:spLocks noGrp="1"/>
          </p:cNvSpPr>
          <p:nvPr>
            <p:ph type="title"/>
          </p:nvPr>
        </p:nvSpPr>
        <p:spPr>
          <a:xfrm>
            <a:off x="864284" y="5698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MARKETING AUDIT AND SITUATION ANALYSIS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936" name="Google Shape;936;p31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 dirty="0"/>
              <a:t>Market Overview:</a:t>
            </a:r>
            <a:endParaRPr dirty="0"/>
          </a:p>
        </p:txBody>
      </p:sp>
      <p:sp>
        <p:nvSpPr>
          <p:cNvPr id="937" name="Google Shape;937;p31"/>
          <p:cNvSpPr txBox="1">
            <a:spLocks noGrp="1"/>
          </p:cNvSpPr>
          <p:nvPr>
            <p:ph type="subTitle" idx="6"/>
          </p:nvPr>
        </p:nvSpPr>
        <p:spPr>
          <a:xfrm>
            <a:off x="1716075" y="2099074"/>
            <a:ext cx="2787088" cy="25574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Ghana's fast-food industry is booming due to urbanization, evolving lifestyles, and rising disposable incomes (James, 2021).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indent="0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Consumer preferences favour quick, convenient, and flavourful dining options (Omari, 2014).</a:t>
            </a:r>
            <a:endParaRPr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41" name="Google Shape;941;p31"/>
          <p:cNvSpPr/>
          <p:nvPr/>
        </p:nvSpPr>
        <p:spPr>
          <a:xfrm>
            <a:off x="736605" y="1813050"/>
            <a:ext cx="774300" cy="77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1"/>
          <p:cNvSpPr/>
          <p:nvPr/>
        </p:nvSpPr>
        <p:spPr>
          <a:xfrm>
            <a:off x="4902138" y="1813050"/>
            <a:ext cx="774300" cy="77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62;p39">
            <a:extLst>
              <a:ext uri="{FF2B5EF4-FFF2-40B4-BE49-F238E27FC236}">
                <a16:creationId xmlns:a16="http://schemas.microsoft.com/office/drawing/2014/main" id="{42368CA7-DADF-C4AF-0AFD-6409F4924607}"/>
              </a:ext>
            </a:extLst>
          </p:cNvPr>
          <p:cNvSpPr/>
          <p:nvPr/>
        </p:nvSpPr>
        <p:spPr>
          <a:xfrm>
            <a:off x="864284" y="1939213"/>
            <a:ext cx="575146" cy="442201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9556;p60">
            <a:extLst>
              <a:ext uri="{FF2B5EF4-FFF2-40B4-BE49-F238E27FC236}">
                <a16:creationId xmlns:a16="http://schemas.microsoft.com/office/drawing/2014/main" id="{E2104CC9-3149-740B-CBA7-E9078D8CED49}"/>
              </a:ext>
            </a:extLst>
          </p:cNvPr>
          <p:cNvGrpSpPr/>
          <p:nvPr/>
        </p:nvGrpSpPr>
        <p:grpSpPr>
          <a:xfrm>
            <a:off x="5049611" y="1918384"/>
            <a:ext cx="533513" cy="501450"/>
            <a:chOff x="6630539" y="2917502"/>
            <a:chExt cx="371777" cy="349434"/>
          </a:xfrm>
          <a:solidFill>
            <a:schemeClr val="bg1"/>
          </a:solidFill>
        </p:grpSpPr>
        <p:sp>
          <p:nvSpPr>
            <p:cNvPr id="12" name="Google Shape;9557;p60">
              <a:extLst>
                <a:ext uri="{FF2B5EF4-FFF2-40B4-BE49-F238E27FC236}">
                  <a16:creationId xmlns:a16="http://schemas.microsoft.com/office/drawing/2014/main" id="{B44BAE2C-F224-CDA8-4FED-EE5F95734E18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558;p60">
              <a:extLst>
                <a:ext uri="{FF2B5EF4-FFF2-40B4-BE49-F238E27FC236}">
                  <a16:creationId xmlns:a16="http://schemas.microsoft.com/office/drawing/2014/main" id="{0519DC96-5FA9-F614-0225-D940FE2C8ABD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59;p60">
              <a:extLst>
                <a:ext uri="{FF2B5EF4-FFF2-40B4-BE49-F238E27FC236}">
                  <a16:creationId xmlns:a16="http://schemas.microsoft.com/office/drawing/2014/main" id="{447D58B8-9406-E9B0-AFD5-A81CED60C273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60;p60">
              <a:extLst>
                <a:ext uri="{FF2B5EF4-FFF2-40B4-BE49-F238E27FC236}">
                  <a16:creationId xmlns:a16="http://schemas.microsoft.com/office/drawing/2014/main" id="{043E1EB9-4EC7-D772-CE3C-A0CF54C6F95C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61;p60">
              <a:extLst>
                <a:ext uri="{FF2B5EF4-FFF2-40B4-BE49-F238E27FC236}">
                  <a16:creationId xmlns:a16="http://schemas.microsoft.com/office/drawing/2014/main" id="{8BC889CE-42F6-6D7B-0D0A-82B37FFF9A12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62;p60">
              <a:extLst>
                <a:ext uri="{FF2B5EF4-FFF2-40B4-BE49-F238E27FC236}">
                  <a16:creationId xmlns:a16="http://schemas.microsoft.com/office/drawing/2014/main" id="{8C33743A-1166-E76E-E619-5D283EA0CECF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63;p60">
              <a:extLst>
                <a:ext uri="{FF2B5EF4-FFF2-40B4-BE49-F238E27FC236}">
                  <a16:creationId xmlns:a16="http://schemas.microsoft.com/office/drawing/2014/main" id="{E5F6D083-449B-DAC8-83E8-7E819D538502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F1E41-1ADE-8103-0FB2-6385A4A8A9C8}"/>
              </a:ext>
            </a:extLst>
          </p:cNvPr>
          <p:cNvSpPr/>
          <p:nvPr/>
        </p:nvSpPr>
        <p:spPr>
          <a:xfrm>
            <a:off x="-101600" y="669883"/>
            <a:ext cx="541866" cy="372534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93;p25">
            <a:extLst>
              <a:ext uri="{FF2B5EF4-FFF2-40B4-BE49-F238E27FC236}">
                <a16:creationId xmlns:a16="http://schemas.microsoft.com/office/drawing/2014/main" id="{36163336-AB3B-3467-64A0-D5D4018C411D}"/>
              </a:ext>
            </a:extLst>
          </p:cNvPr>
          <p:cNvGrpSpPr/>
          <p:nvPr/>
        </p:nvGrpSpPr>
        <p:grpSpPr>
          <a:xfrm>
            <a:off x="296885" y="625810"/>
            <a:ext cx="3846285" cy="2153713"/>
            <a:chOff x="1177084" y="1090091"/>
            <a:chExt cx="3035241" cy="1729463"/>
          </a:xfrm>
        </p:grpSpPr>
        <p:sp>
          <p:nvSpPr>
            <p:cNvPr id="5" name="Google Shape;594;p25">
              <a:extLst>
                <a:ext uri="{FF2B5EF4-FFF2-40B4-BE49-F238E27FC236}">
                  <a16:creationId xmlns:a16="http://schemas.microsoft.com/office/drawing/2014/main" id="{8793B39F-05AA-6B3F-AF87-D9A6912A87A3}"/>
                </a:ext>
              </a:extLst>
            </p:cNvPr>
            <p:cNvSpPr/>
            <p:nvPr/>
          </p:nvSpPr>
          <p:spPr>
            <a:xfrm rot="16200000">
              <a:off x="1287682" y="1085023"/>
              <a:ext cx="1140288" cy="1150424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5;p25">
              <a:extLst>
                <a:ext uri="{FF2B5EF4-FFF2-40B4-BE49-F238E27FC236}">
                  <a16:creationId xmlns:a16="http://schemas.microsoft.com/office/drawing/2014/main" id="{2194F9A6-E74A-BB5C-50B2-88CB5699ED0E}"/>
                </a:ext>
              </a:extLst>
            </p:cNvPr>
            <p:cNvSpPr/>
            <p:nvPr/>
          </p:nvSpPr>
          <p:spPr>
            <a:xfrm>
              <a:off x="1535514" y="1320177"/>
              <a:ext cx="2676811" cy="1499377"/>
            </a:xfrm>
            <a:custGeom>
              <a:avLst/>
              <a:gdLst/>
              <a:ahLst/>
              <a:cxnLst/>
              <a:rect l="l" t="t" r="r" b="b"/>
              <a:pathLst>
                <a:path w="102668" h="57508" extrusionOk="0">
                  <a:moveTo>
                    <a:pt x="2596" y="0"/>
                  </a:moveTo>
                  <a:cubicBezTo>
                    <a:pt x="1167" y="0"/>
                    <a:pt x="0" y="1155"/>
                    <a:pt x="0" y="2584"/>
                  </a:cubicBezTo>
                  <a:lnTo>
                    <a:pt x="0" y="54924"/>
                  </a:lnTo>
                  <a:cubicBezTo>
                    <a:pt x="0" y="56353"/>
                    <a:pt x="1167" y="57508"/>
                    <a:pt x="2596" y="57508"/>
                  </a:cubicBezTo>
                  <a:lnTo>
                    <a:pt x="100072" y="57508"/>
                  </a:lnTo>
                  <a:cubicBezTo>
                    <a:pt x="101501" y="57508"/>
                    <a:pt x="102668" y="56353"/>
                    <a:pt x="102668" y="54924"/>
                  </a:cubicBezTo>
                  <a:lnTo>
                    <a:pt x="102668" y="2584"/>
                  </a:lnTo>
                  <a:cubicBezTo>
                    <a:pt x="102668" y="1155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171450" lvl="4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Strong brand recognition</a:t>
              </a:r>
            </a:p>
            <a:p>
              <a:pPr marL="171450" lvl="4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A diverse menu appealing to local tastes</a:t>
              </a:r>
            </a:p>
            <a:p>
              <a:pPr marL="171450" lvl="4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A commitment to using locally sourced ingredients</a:t>
              </a:r>
            </a:p>
            <a:p>
              <a:pPr marL="171450" lvl="4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A strategic partnership with </a:t>
              </a:r>
              <a:r>
                <a:rPr lang="en-GB" sz="1200" dirty="0" err="1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pinkberry</a:t>
              </a: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 (ice cream shop).</a:t>
              </a:r>
            </a:p>
          </p:txBody>
        </p:sp>
        <p:sp>
          <p:nvSpPr>
            <p:cNvPr id="7" name="Google Shape;596;p25">
              <a:extLst>
                <a:ext uri="{FF2B5EF4-FFF2-40B4-BE49-F238E27FC236}">
                  <a16:creationId xmlns:a16="http://schemas.microsoft.com/office/drawing/2014/main" id="{50C39C9B-5E14-5843-258F-8D21E7BA93C2}"/>
                </a:ext>
              </a:extLst>
            </p:cNvPr>
            <p:cNvSpPr/>
            <p:nvPr/>
          </p:nvSpPr>
          <p:spPr>
            <a:xfrm rot="16200000">
              <a:off x="1289506" y="1086849"/>
              <a:ext cx="1140288" cy="1146775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7;p25">
              <a:extLst>
                <a:ext uri="{FF2B5EF4-FFF2-40B4-BE49-F238E27FC236}">
                  <a16:creationId xmlns:a16="http://schemas.microsoft.com/office/drawing/2014/main" id="{893C8EBE-B341-85A4-7E9E-8CFA9C7EC87C}"/>
                </a:ext>
              </a:extLst>
            </p:cNvPr>
            <p:cNvSpPr txBox="1"/>
            <p:nvPr/>
          </p:nvSpPr>
          <p:spPr>
            <a:xfrm rot="18900000">
              <a:off x="1177084" y="1401955"/>
              <a:ext cx="1111996" cy="298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Strengths</a:t>
              </a:r>
              <a:endParaRPr sz="1500" b="1" dirty="0">
                <a:solidFill>
                  <a:srgbClr val="FFFFFF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" name="Google Shape;598;p25">
            <a:extLst>
              <a:ext uri="{FF2B5EF4-FFF2-40B4-BE49-F238E27FC236}">
                <a16:creationId xmlns:a16="http://schemas.microsoft.com/office/drawing/2014/main" id="{AF7A646C-0194-2684-657C-459EB70B6E16}"/>
              </a:ext>
            </a:extLst>
          </p:cNvPr>
          <p:cNvGrpSpPr/>
          <p:nvPr/>
        </p:nvGrpSpPr>
        <p:grpSpPr>
          <a:xfrm>
            <a:off x="4843719" y="620636"/>
            <a:ext cx="3662505" cy="2158889"/>
            <a:chOff x="4912876" y="1129357"/>
            <a:chExt cx="2867382" cy="1690198"/>
          </a:xfrm>
        </p:grpSpPr>
        <p:sp>
          <p:nvSpPr>
            <p:cNvPr id="10" name="Google Shape;599;p25">
              <a:extLst>
                <a:ext uri="{FF2B5EF4-FFF2-40B4-BE49-F238E27FC236}">
                  <a16:creationId xmlns:a16="http://schemas.microsoft.com/office/drawing/2014/main" id="{30E92936-FBED-6ACB-D8C2-6DC4D7DF7745}"/>
                </a:ext>
              </a:extLst>
            </p:cNvPr>
            <p:cNvSpPr/>
            <p:nvPr/>
          </p:nvSpPr>
          <p:spPr>
            <a:xfrm>
              <a:off x="6550275" y="1188539"/>
              <a:ext cx="1171394" cy="1181804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0;p25">
              <a:extLst>
                <a:ext uri="{FF2B5EF4-FFF2-40B4-BE49-F238E27FC236}">
                  <a16:creationId xmlns:a16="http://schemas.microsoft.com/office/drawing/2014/main" id="{A991903E-072E-DEE3-4082-FE9CC5A19F1A}"/>
                </a:ext>
              </a:extLst>
            </p:cNvPr>
            <p:cNvSpPr/>
            <p:nvPr/>
          </p:nvSpPr>
          <p:spPr>
            <a:xfrm>
              <a:off x="4912876" y="1320177"/>
              <a:ext cx="2676811" cy="1499377"/>
            </a:xfrm>
            <a:custGeom>
              <a:avLst/>
              <a:gdLst/>
              <a:ahLst/>
              <a:cxnLst/>
              <a:rect l="l" t="t" r="r" b="b"/>
              <a:pathLst>
                <a:path w="102668" h="5750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lnTo>
                    <a:pt x="0" y="54924"/>
                  </a:lnTo>
                  <a:cubicBezTo>
                    <a:pt x="0" y="56353"/>
                    <a:pt x="1155" y="57508"/>
                    <a:pt x="2584" y="57508"/>
                  </a:cubicBezTo>
                  <a:lnTo>
                    <a:pt x="100072" y="57508"/>
                  </a:lnTo>
                  <a:cubicBezTo>
                    <a:pt x="101501" y="57508"/>
                    <a:pt x="102668" y="56353"/>
                    <a:pt x="102668" y="54924"/>
                  </a:cubicBezTo>
                  <a:lnTo>
                    <a:pt x="102668" y="2584"/>
                  </a:lnTo>
                  <a:cubicBezTo>
                    <a:pt x="102668" y="1155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limited presence outside major urban areas 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A high dependency on local market trends</a:t>
              </a:r>
              <a:endParaRPr sz="1200" dirty="0">
                <a:solidFill>
                  <a:schemeClr val="accent6">
                    <a:lumMod val="50000"/>
                  </a:schemeClr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601;p25">
              <a:extLst>
                <a:ext uri="{FF2B5EF4-FFF2-40B4-BE49-F238E27FC236}">
                  <a16:creationId xmlns:a16="http://schemas.microsoft.com/office/drawing/2014/main" id="{1ADA8391-28BA-7CD7-8DC0-23E9EC76C18D}"/>
                </a:ext>
              </a:extLst>
            </p:cNvPr>
            <p:cNvSpPr/>
            <p:nvPr/>
          </p:nvSpPr>
          <p:spPr>
            <a:xfrm>
              <a:off x="6550275" y="1188539"/>
              <a:ext cx="1171394" cy="1178056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2;p25">
              <a:extLst>
                <a:ext uri="{FF2B5EF4-FFF2-40B4-BE49-F238E27FC236}">
                  <a16:creationId xmlns:a16="http://schemas.microsoft.com/office/drawing/2014/main" id="{6BA35044-A3FF-D9A4-0F03-CDB8CD65486D}"/>
                </a:ext>
              </a:extLst>
            </p:cNvPr>
            <p:cNvSpPr txBox="1"/>
            <p:nvPr/>
          </p:nvSpPr>
          <p:spPr>
            <a:xfrm rot="2700000">
              <a:off x="6696737" y="1488448"/>
              <a:ext cx="1142543" cy="306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Weaknesses</a:t>
              </a:r>
              <a:endParaRPr sz="1600" b="1">
                <a:solidFill>
                  <a:srgbClr val="FFFFFF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" name="Google Shape;603;p25">
            <a:extLst>
              <a:ext uri="{FF2B5EF4-FFF2-40B4-BE49-F238E27FC236}">
                <a16:creationId xmlns:a16="http://schemas.microsoft.com/office/drawing/2014/main" id="{CB4ED591-58B3-9D93-5B7C-0F62183C233B}"/>
              </a:ext>
            </a:extLst>
          </p:cNvPr>
          <p:cNvGrpSpPr/>
          <p:nvPr/>
        </p:nvGrpSpPr>
        <p:grpSpPr>
          <a:xfrm>
            <a:off x="4843720" y="2926562"/>
            <a:ext cx="3662505" cy="2151794"/>
            <a:chOff x="4912876" y="2966592"/>
            <a:chExt cx="2867301" cy="1684596"/>
          </a:xfrm>
        </p:grpSpPr>
        <p:sp>
          <p:nvSpPr>
            <p:cNvPr id="15" name="Google Shape;604;p25">
              <a:extLst>
                <a:ext uri="{FF2B5EF4-FFF2-40B4-BE49-F238E27FC236}">
                  <a16:creationId xmlns:a16="http://schemas.microsoft.com/office/drawing/2014/main" id="{8F69C2BC-49F8-DD7F-EA90-17392CD9A2BA}"/>
                </a:ext>
              </a:extLst>
            </p:cNvPr>
            <p:cNvSpPr/>
            <p:nvPr/>
          </p:nvSpPr>
          <p:spPr>
            <a:xfrm rot="5400000">
              <a:off x="6555402" y="3427116"/>
              <a:ext cx="1161000" cy="1171319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5;p25">
              <a:extLst>
                <a:ext uri="{FF2B5EF4-FFF2-40B4-BE49-F238E27FC236}">
                  <a16:creationId xmlns:a16="http://schemas.microsoft.com/office/drawing/2014/main" id="{5475CA75-C957-A5F4-40DE-000D30987E3D}"/>
                </a:ext>
              </a:extLst>
            </p:cNvPr>
            <p:cNvSpPr/>
            <p:nvPr/>
          </p:nvSpPr>
          <p:spPr>
            <a:xfrm>
              <a:off x="4912876" y="2966592"/>
              <a:ext cx="2676811" cy="1499664"/>
            </a:xfrm>
            <a:custGeom>
              <a:avLst/>
              <a:gdLst/>
              <a:ahLst/>
              <a:cxnLst/>
              <a:rect l="l" t="t" r="r" b="b"/>
              <a:pathLst>
                <a:path w="102668" h="57519" extrusionOk="0">
                  <a:moveTo>
                    <a:pt x="2584" y="0"/>
                  </a:moveTo>
                  <a:cubicBezTo>
                    <a:pt x="1155" y="0"/>
                    <a:pt x="0" y="1167"/>
                    <a:pt x="0" y="2596"/>
                  </a:cubicBezTo>
                  <a:lnTo>
                    <a:pt x="0" y="54923"/>
                  </a:lnTo>
                  <a:cubicBezTo>
                    <a:pt x="0" y="56352"/>
                    <a:pt x="1155" y="57519"/>
                    <a:pt x="2584" y="57519"/>
                  </a:cubicBezTo>
                  <a:lnTo>
                    <a:pt x="100072" y="57519"/>
                  </a:lnTo>
                  <a:cubicBezTo>
                    <a:pt x="101501" y="57519"/>
                    <a:pt x="102668" y="56352"/>
                    <a:pt x="102668" y="54923"/>
                  </a:cubicBezTo>
                  <a:lnTo>
                    <a:pt x="102668" y="2596"/>
                  </a:lnTo>
                  <a:cubicBezTo>
                    <a:pt x="102668" y="1167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17145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Expanding fast food market in Ghana</a:t>
              </a:r>
            </a:p>
            <a:p>
              <a:pPr marL="17145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Potential for introducing new product lines</a:t>
              </a:r>
            </a:p>
            <a:p>
              <a:pPr marL="171450" indent="-171450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Exploring expansion into new geographical areas</a:t>
              </a:r>
            </a:p>
            <a:p>
              <a:pPr marL="171450" indent="-171450" algn="ctr"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accent6">
                    <a:lumMod val="50000"/>
                  </a:schemeClr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606;p25">
              <a:extLst>
                <a:ext uri="{FF2B5EF4-FFF2-40B4-BE49-F238E27FC236}">
                  <a16:creationId xmlns:a16="http://schemas.microsoft.com/office/drawing/2014/main" id="{17CA2479-FA63-9AD5-62E8-3492F1280D46}"/>
                </a:ext>
              </a:extLst>
            </p:cNvPr>
            <p:cNvSpPr/>
            <p:nvPr/>
          </p:nvSpPr>
          <p:spPr>
            <a:xfrm rot="5400000">
              <a:off x="6557259" y="3428973"/>
              <a:ext cx="1161000" cy="1167604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7;p25">
              <a:extLst>
                <a:ext uri="{FF2B5EF4-FFF2-40B4-BE49-F238E27FC236}">
                  <a16:creationId xmlns:a16="http://schemas.microsoft.com/office/drawing/2014/main" id="{FCC28922-4EA7-1651-3824-9AA97DB0F956}"/>
                </a:ext>
              </a:extLst>
            </p:cNvPr>
            <p:cNvSpPr txBox="1"/>
            <p:nvPr/>
          </p:nvSpPr>
          <p:spPr>
            <a:xfrm rot="-2700000">
              <a:off x="6706397" y="3991914"/>
              <a:ext cx="1132361" cy="303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Opportunities</a:t>
              </a:r>
              <a:endParaRPr sz="1500" b="1" dirty="0">
                <a:solidFill>
                  <a:srgbClr val="FFFFFF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" name="Google Shape;608;p25">
            <a:extLst>
              <a:ext uri="{FF2B5EF4-FFF2-40B4-BE49-F238E27FC236}">
                <a16:creationId xmlns:a16="http://schemas.microsoft.com/office/drawing/2014/main" id="{A4274858-E4BD-4358-D2A1-C8C01FB27EB2}"/>
              </a:ext>
            </a:extLst>
          </p:cNvPr>
          <p:cNvGrpSpPr/>
          <p:nvPr/>
        </p:nvGrpSpPr>
        <p:grpSpPr>
          <a:xfrm>
            <a:off x="591672" y="2926562"/>
            <a:ext cx="3551498" cy="2149926"/>
            <a:chOff x="1360846" y="2966592"/>
            <a:chExt cx="2851479" cy="1685046"/>
          </a:xfrm>
        </p:grpSpPr>
        <p:sp>
          <p:nvSpPr>
            <p:cNvPr id="20" name="Google Shape;609;p25">
              <a:extLst>
                <a:ext uri="{FF2B5EF4-FFF2-40B4-BE49-F238E27FC236}">
                  <a16:creationId xmlns:a16="http://schemas.microsoft.com/office/drawing/2014/main" id="{27C88412-4B6A-D118-A9F7-944E87C7CCD9}"/>
                </a:ext>
              </a:extLst>
            </p:cNvPr>
            <p:cNvSpPr/>
            <p:nvPr/>
          </p:nvSpPr>
          <p:spPr>
            <a:xfrm rot="10800000">
              <a:off x="1418667" y="3432273"/>
              <a:ext cx="1150533" cy="1160834"/>
            </a:xfrm>
            <a:custGeom>
              <a:avLst/>
              <a:gdLst/>
              <a:ahLst/>
              <a:cxnLst/>
              <a:rect l="l" t="t" r="r" b="b"/>
              <a:pathLst>
                <a:path w="29695" h="29957" extrusionOk="0">
                  <a:moveTo>
                    <a:pt x="0" y="1"/>
                  </a:moveTo>
                  <a:lnTo>
                    <a:pt x="0" y="3347"/>
                  </a:lnTo>
                  <a:lnTo>
                    <a:pt x="26611" y="29957"/>
                  </a:lnTo>
                  <a:lnTo>
                    <a:pt x="29694" y="29957"/>
                  </a:lnTo>
                  <a:lnTo>
                    <a:pt x="28278" y="26266"/>
                  </a:lnTo>
                  <a:lnTo>
                    <a:pt x="3012" y="6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0;p25">
              <a:extLst>
                <a:ext uri="{FF2B5EF4-FFF2-40B4-BE49-F238E27FC236}">
                  <a16:creationId xmlns:a16="http://schemas.microsoft.com/office/drawing/2014/main" id="{42A9DAD9-9283-DC73-27BE-717812C8F372}"/>
                </a:ext>
              </a:extLst>
            </p:cNvPr>
            <p:cNvSpPr/>
            <p:nvPr/>
          </p:nvSpPr>
          <p:spPr>
            <a:xfrm>
              <a:off x="1535514" y="2966592"/>
              <a:ext cx="2676811" cy="1499664"/>
            </a:xfrm>
            <a:custGeom>
              <a:avLst/>
              <a:gdLst/>
              <a:ahLst/>
              <a:cxnLst/>
              <a:rect l="l" t="t" r="r" b="b"/>
              <a:pathLst>
                <a:path w="102668" h="57519" extrusionOk="0">
                  <a:moveTo>
                    <a:pt x="2596" y="0"/>
                  </a:moveTo>
                  <a:cubicBezTo>
                    <a:pt x="1167" y="0"/>
                    <a:pt x="0" y="1167"/>
                    <a:pt x="0" y="2596"/>
                  </a:cubicBezTo>
                  <a:lnTo>
                    <a:pt x="0" y="54923"/>
                  </a:lnTo>
                  <a:cubicBezTo>
                    <a:pt x="0" y="56352"/>
                    <a:pt x="1167" y="57519"/>
                    <a:pt x="2596" y="57519"/>
                  </a:cubicBezTo>
                  <a:lnTo>
                    <a:pt x="100072" y="57519"/>
                  </a:lnTo>
                  <a:cubicBezTo>
                    <a:pt x="101501" y="57519"/>
                    <a:pt x="102668" y="56352"/>
                    <a:pt x="102668" y="54923"/>
                  </a:cubicBezTo>
                  <a:lnTo>
                    <a:pt x="102668" y="2596"/>
                  </a:lnTo>
                  <a:cubicBezTo>
                    <a:pt x="102668" y="1167"/>
                    <a:pt x="101501" y="0"/>
                    <a:pt x="10007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Intense competition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Fluctuations in food prices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A potential shift in consumer preference towards healthier dining options</a:t>
              </a:r>
            </a:p>
          </p:txBody>
        </p:sp>
        <p:sp>
          <p:nvSpPr>
            <p:cNvPr id="22" name="Google Shape;611;p25">
              <a:extLst>
                <a:ext uri="{FF2B5EF4-FFF2-40B4-BE49-F238E27FC236}">
                  <a16:creationId xmlns:a16="http://schemas.microsoft.com/office/drawing/2014/main" id="{25D64DDF-D7CA-5CAC-0F9E-262D958BBC25}"/>
                </a:ext>
              </a:extLst>
            </p:cNvPr>
            <p:cNvSpPr/>
            <p:nvPr/>
          </p:nvSpPr>
          <p:spPr>
            <a:xfrm rot="10800000">
              <a:off x="1418667" y="3435954"/>
              <a:ext cx="1150533" cy="1157153"/>
            </a:xfrm>
            <a:custGeom>
              <a:avLst/>
              <a:gdLst/>
              <a:ahLst/>
              <a:cxnLst/>
              <a:rect l="l" t="t" r="r" b="b"/>
              <a:pathLst>
                <a:path w="29695" h="29862" extrusionOk="0">
                  <a:moveTo>
                    <a:pt x="0" y="1"/>
                  </a:moveTo>
                  <a:lnTo>
                    <a:pt x="29694" y="29862"/>
                  </a:lnTo>
                  <a:lnTo>
                    <a:pt x="29694" y="16170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;p25">
              <a:extLst>
                <a:ext uri="{FF2B5EF4-FFF2-40B4-BE49-F238E27FC236}">
                  <a16:creationId xmlns:a16="http://schemas.microsoft.com/office/drawing/2014/main" id="{50829F52-D53E-AA69-F7B6-F3E7E50861C9}"/>
                </a:ext>
              </a:extLst>
            </p:cNvPr>
            <p:cNvSpPr txBox="1"/>
            <p:nvPr/>
          </p:nvSpPr>
          <p:spPr>
            <a:xfrm rot="2700000">
              <a:off x="1303007" y="3997774"/>
              <a:ext cx="1122178" cy="30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Threats</a:t>
              </a:r>
              <a:endParaRPr sz="1600" b="1" dirty="0">
                <a:solidFill>
                  <a:srgbClr val="FFFFFF"/>
                </a:solidFill>
                <a:latin typeface="Century Gothic" panose="020B0502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" name="Google Shape;613;p25">
            <a:extLst>
              <a:ext uri="{FF2B5EF4-FFF2-40B4-BE49-F238E27FC236}">
                <a16:creationId xmlns:a16="http://schemas.microsoft.com/office/drawing/2014/main" id="{771D949D-2667-4602-AD5B-A40DD364509F}"/>
              </a:ext>
            </a:extLst>
          </p:cNvPr>
          <p:cNvGrpSpPr/>
          <p:nvPr/>
        </p:nvGrpSpPr>
        <p:grpSpPr>
          <a:xfrm>
            <a:off x="3608702" y="1964250"/>
            <a:ext cx="1804350" cy="1802376"/>
            <a:chOff x="3853147" y="2179376"/>
            <a:chExt cx="1425168" cy="1423609"/>
          </a:xfrm>
        </p:grpSpPr>
        <p:sp>
          <p:nvSpPr>
            <p:cNvPr id="25" name="Google Shape;614;p25">
              <a:extLst>
                <a:ext uri="{FF2B5EF4-FFF2-40B4-BE49-F238E27FC236}">
                  <a16:creationId xmlns:a16="http://schemas.microsoft.com/office/drawing/2014/main" id="{FF9307C1-30E6-9612-07F0-6828E7976B5F}"/>
                </a:ext>
              </a:extLst>
            </p:cNvPr>
            <p:cNvSpPr/>
            <p:nvPr/>
          </p:nvSpPr>
          <p:spPr>
            <a:xfrm>
              <a:off x="3949375" y="2255139"/>
              <a:ext cx="1254765" cy="1254739"/>
            </a:xfrm>
            <a:custGeom>
              <a:avLst/>
              <a:gdLst/>
              <a:ahLst/>
              <a:cxnLst/>
              <a:rect l="l" t="t" r="r" b="b"/>
              <a:pathLst>
                <a:path w="48126" h="48125" extrusionOk="0">
                  <a:moveTo>
                    <a:pt x="24063" y="0"/>
                  </a:moveTo>
                  <a:cubicBezTo>
                    <a:pt x="10776" y="0"/>
                    <a:pt x="1" y="10775"/>
                    <a:pt x="1" y="24062"/>
                  </a:cubicBezTo>
                  <a:cubicBezTo>
                    <a:pt x="1" y="37350"/>
                    <a:pt x="10776" y="48125"/>
                    <a:pt x="24063" y="48125"/>
                  </a:cubicBezTo>
                  <a:cubicBezTo>
                    <a:pt x="37351" y="48125"/>
                    <a:pt x="48126" y="37350"/>
                    <a:pt x="48126" y="24062"/>
                  </a:cubicBezTo>
                  <a:cubicBezTo>
                    <a:pt x="48126" y="10775"/>
                    <a:pt x="37351" y="0"/>
                    <a:pt x="24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5;p25">
              <a:extLst>
                <a:ext uri="{FF2B5EF4-FFF2-40B4-BE49-F238E27FC236}">
                  <a16:creationId xmlns:a16="http://schemas.microsoft.com/office/drawing/2014/main" id="{A8C77922-56DB-490F-CE07-20656E62FBB9}"/>
                </a:ext>
              </a:extLst>
            </p:cNvPr>
            <p:cNvSpPr/>
            <p:nvPr/>
          </p:nvSpPr>
          <p:spPr>
            <a:xfrm>
              <a:off x="4492279" y="2705517"/>
              <a:ext cx="785408" cy="897468"/>
            </a:xfrm>
            <a:custGeom>
              <a:avLst/>
              <a:gdLst/>
              <a:ahLst/>
              <a:cxnLst/>
              <a:rect l="l" t="t" r="r" b="b"/>
              <a:pathLst>
                <a:path w="30124" h="34422" extrusionOk="0">
                  <a:moveTo>
                    <a:pt x="28790" y="1"/>
                  </a:moveTo>
                  <a:cubicBezTo>
                    <a:pt x="26778" y="822"/>
                    <a:pt x="25361" y="1477"/>
                    <a:pt x="23278" y="2061"/>
                  </a:cubicBezTo>
                  <a:cubicBezTo>
                    <a:pt x="23682" y="3680"/>
                    <a:pt x="23659" y="5347"/>
                    <a:pt x="23659" y="7085"/>
                  </a:cubicBezTo>
                  <a:cubicBezTo>
                    <a:pt x="23659" y="18563"/>
                    <a:pt x="14550" y="27933"/>
                    <a:pt x="3073" y="27933"/>
                  </a:cubicBezTo>
                  <a:cubicBezTo>
                    <a:pt x="2930" y="27933"/>
                    <a:pt x="2787" y="27933"/>
                    <a:pt x="2644" y="27921"/>
                  </a:cubicBezTo>
                  <a:cubicBezTo>
                    <a:pt x="1834" y="29028"/>
                    <a:pt x="1180" y="29636"/>
                    <a:pt x="1" y="30814"/>
                  </a:cubicBezTo>
                  <a:cubicBezTo>
                    <a:pt x="989" y="31993"/>
                    <a:pt x="2561" y="33481"/>
                    <a:pt x="3251" y="34422"/>
                  </a:cubicBezTo>
                  <a:cubicBezTo>
                    <a:pt x="18229" y="34315"/>
                    <a:pt x="30124" y="22230"/>
                    <a:pt x="30124" y="7228"/>
                  </a:cubicBezTo>
                  <a:cubicBezTo>
                    <a:pt x="30124" y="4728"/>
                    <a:pt x="29421" y="2311"/>
                    <a:pt x="2879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6;p25">
              <a:extLst>
                <a:ext uri="{FF2B5EF4-FFF2-40B4-BE49-F238E27FC236}">
                  <a16:creationId xmlns:a16="http://schemas.microsoft.com/office/drawing/2014/main" id="{AD28B182-8979-3CAA-40EC-D2906D54679E}"/>
                </a:ext>
              </a:extLst>
            </p:cNvPr>
            <p:cNvSpPr/>
            <p:nvPr/>
          </p:nvSpPr>
          <p:spPr>
            <a:xfrm>
              <a:off x="4451009" y="2179376"/>
              <a:ext cx="827306" cy="786659"/>
            </a:xfrm>
            <a:custGeom>
              <a:avLst/>
              <a:gdLst/>
              <a:ahLst/>
              <a:cxnLst/>
              <a:rect l="l" t="t" r="r" b="b"/>
              <a:pathLst>
                <a:path w="31731" h="30172" extrusionOk="0">
                  <a:moveTo>
                    <a:pt x="4418" y="1"/>
                  </a:moveTo>
                  <a:cubicBezTo>
                    <a:pt x="3191" y="1"/>
                    <a:pt x="1965" y="84"/>
                    <a:pt x="774" y="239"/>
                  </a:cubicBezTo>
                  <a:cubicBezTo>
                    <a:pt x="453" y="2477"/>
                    <a:pt x="227" y="4716"/>
                    <a:pt x="0" y="6966"/>
                  </a:cubicBezTo>
                  <a:cubicBezTo>
                    <a:pt x="1429" y="6656"/>
                    <a:pt x="2905" y="6478"/>
                    <a:pt x="4418" y="6478"/>
                  </a:cubicBezTo>
                  <a:cubicBezTo>
                    <a:pt x="15907" y="6478"/>
                    <a:pt x="25242" y="15824"/>
                    <a:pt x="25242" y="27302"/>
                  </a:cubicBezTo>
                  <a:cubicBezTo>
                    <a:pt x="25242" y="27421"/>
                    <a:pt x="25230" y="27540"/>
                    <a:pt x="25230" y="27671"/>
                  </a:cubicBezTo>
                  <a:cubicBezTo>
                    <a:pt x="25849" y="28183"/>
                    <a:pt x="26563" y="28766"/>
                    <a:pt x="28563" y="30171"/>
                  </a:cubicBezTo>
                  <a:cubicBezTo>
                    <a:pt x="29992" y="28945"/>
                    <a:pt x="31016" y="28028"/>
                    <a:pt x="31731" y="27266"/>
                  </a:cubicBezTo>
                  <a:cubicBezTo>
                    <a:pt x="31707" y="12229"/>
                    <a:pt x="19467" y="1"/>
                    <a:pt x="441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7;p25">
              <a:extLst>
                <a:ext uri="{FF2B5EF4-FFF2-40B4-BE49-F238E27FC236}">
                  <a16:creationId xmlns:a16="http://schemas.microsoft.com/office/drawing/2014/main" id="{87BC2B56-3FBB-D8EE-2A14-9AE0D50E1DBE}"/>
                </a:ext>
              </a:extLst>
            </p:cNvPr>
            <p:cNvSpPr/>
            <p:nvPr/>
          </p:nvSpPr>
          <p:spPr>
            <a:xfrm>
              <a:off x="3853460" y="2179376"/>
              <a:ext cx="790701" cy="910191"/>
            </a:xfrm>
            <a:custGeom>
              <a:avLst/>
              <a:gdLst/>
              <a:ahLst/>
              <a:cxnLst/>
              <a:rect l="l" t="t" r="r" b="b"/>
              <a:pathLst>
                <a:path w="30327" h="34910" extrusionOk="0">
                  <a:moveTo>
                    <a:pt x="27528" y="1"/>
                  </a:moveTo>
                  <a:cubicBezTo>
                    <a:pt x="12467" y="1"/>
                    <a:pt x="1" y="12288"/>
                    <a:pt x="1" y="27349"/>
                  </a:cubicBezTo>
                  <a:cubicBezTo>
                    <a:pt x="1" y="30005"/>
                    <a:pt x="489" y="32481"/>
                    <a:pt x="1203" y="34910"/>
                  </a:cubicBezTo>
                  <a:cubicBezTo>
                    <a:pt x="3251" y="34207"/>
                    <a:pt x="5097" y="33696"/>
                    <a:pt x="7168" y="33088"/>
                  </a:cubicBezTo>
                  <a:cubicBezTo>
                    <a:pt x="6645" y="31255"/>
                    <a:pt x="6525" y="29302"/>
                    <a:pt x="6525" y="27302"/>
                  </a:cubicBezTo>
                  <a:cubicBezTo>
                    <a:pt x="6525" y="15967"/>
                    <a:pt x="15812" y="6728"/>
                    <a:pt x="27088" y="6490"/>
                  </a:cubicBezTo>
                  <a:cubicBezTo>
                    <a:pt x="27611" y="5930"/>
                    <a:pt x="28969" y="4871"/>
                    <a:pt x="30326" y="3513"/>
                  </a:cubicBezTo>
                  <a:cubicBezTo>
                    <a:pt x="29064" y="1787"/>
                    <a:pt x="28064" y="703"/>
                    <a:pt x="2768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8;p25">
              <a:extLst>
                <a:ext uri="{FF2B5EF4-FFF2-40B4-BE49-F238E27FC236}">
                  <a16:creationId xmlns:a16="http://schemas.microsoft.com/office/drawing/2014/main" id="{AB26FF0A-BF3D-D86A-2C36-F6527B5EE0F1}"/>
                </a:ext>
              </a:extLst>
            </p:cNvPr>
            <p:cNvSpPr/>
            <p:nvPr/>
          </p:nvSpPr>
          <p:spPr>
            <a:xfrm>
              <a:off x="3853147" y="2799894"/>
              <a:ext cx="865190" cy="803085"/>
            </a:xfrm>
            <a:custGeom>
              <a:avLst/>
              <a:gdLst/>
              <a:ahLst/>
              <a:cxnLst/>
              <a:rect l="l" t="t" r="r" b="b"/>
              <a:pathLst>
                <a:path w="33184" h="30802" extrusionOk="0">
                  <a:moveTo>
                    <a:pt x="3478" y="0"/>
                  </a:moveTo>
                  <a:cubicBezTo>
                    <a:pt x="1870" y="1560"/>
                    <a:pt x="1323" y="2036"/>
                    <a:pt x="1" y="3453"/>
                  </a:cubicBezTo>
                  <a:cubicBezTo>
                    <a:pt x="263" y="19312"/>
                    <a:pt x="13229" y="30802"/>
                    <a:pt x="27350" y="30802"/>
                  </a:cubicBezTo>
                  <a:cubicBezTo>
                    <a:pt x="29350" y="30802"/>
                    <a:pt x="31302" y="30588"/>
                    <a:pt x="33184" y="30183"/>
                  </a:cubicBezTo>
                  <a:cubicBezTo>
                    <a:pt x="31981" y="28218"/>
                    <a:pt x="30719" y="26385"/>
                    <a:pt x="29862" y="24265"/>
                  </a:cubicBezTo>
                  <a:cubicBezTo>
                    <a:pt x="29392" y="24320"/>
                    <a:pt x="28919" y="24331"/>
                    <a:pt x="28440" y="24331"/>
                  </a:cubicBezTo>
                  <a:cubicBezTo>
                    <a:pt x="28080" y="24331"/>
                    <a:pt x="27717" y="24325"/>
                    <a:pt x="27350" y="24325"/>
                  </a:cubicBezTo>
                  <a:cubicBezTo>
                    <a:pt x="15872" y="24325"/>
                    <a:pt x="6537" y="14978"/>
                    <a:pt x="6537" y="3501"/>
                  </a:cubicBezTo>
                  <a:cubicBezTo>
                    <a:pt x="6537" y="3394"/>
                    <a:pt x="6537" y="3287"/>
                    <a:pt x="6549" y="3179"/>
                  </a:cubicBezTo>
                  <a:cubicBezTo>
                    <a:pt x="5728" y="2370"/>
                    <a:pt x="4216" y="870"/>
                    <a:pt x="347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9;p25">
              <a:extLst>
                <a:ext uri="{FF2B5EF4-FFF2-40B4-BE49-F238E27FC236}">
                  <a16:creationId xmlns:a16="http://schemas.microsoft.com/office/drawing/2014/main" id="{E6741C36-9564-C047-12D9-C583CEB395BE}"/>
                </a:ext>
              </a:extLst>
            </p:cNvPr>
            <p:cNvSpPr/>
            <p:nvPr/>
          </p:nvSpPr>
          <p:spPr>
            <a:xfrm>
              <a:off x="4483285" y="3411078"/>
              <a:ext cx="294619" cy="191868"/>
            </a:xfrm>
            <a:custGeom>
              <a:avLst/>
              <a:gdLst/>
              <a:ahLst/>
              <a:cxnLst/>
              <a:rect l="l" t="t" r="r" b="b"/>
              <a:pathLst>
                <a:path w="11300" h="7359" extrusionOk="0">
                  <a:moveTo>
                    <a:pt x="9395" y="1"/>
                  </a:moveTo>
                  <a:cubicBezTo>
                    <a:pt x="7502" y="560"/>
                    <a:pt x="5489" y="870"/>
                    <a:pt x="3418" y="870"/>
                  </a:cubicBezTo>
                  <a:cubicBezTo>
                    <a:pt x="3275" y="870"/>
                    <a:pt x="3132" y="870"/>
                    <a:pt x="2989" y="858"/>
                  </a:cubicBezTo>
                  <a:cubicBezTo>
                    <a:pt x="2060" y="1918"/>
                    <a:pt x="1179" y="2882"/>
                    <a:pt x="1" y="4049"/>
                  </a:cubicBezTo>
                  <a:cubicBezTo>
                    <a:pt x="1060" y="5168"/>
                    <a:pt x="2501" y="6371"/>
                    <a:pt x="3596" y="7359"/>
                  </a:cubicBezTo>
                  <a:cubicBezTo>
                    <a:pt x="6275" y="7335"/>
                    <a:pt x="8859" y="6930"/>
                    <a:pt x="11300" y="6192"/>
                  </a:cubicBezTo>
                  <a:cubicBezTo>
                    <a:pt x="11002" y="5442"/>
                    <a:pt x="10728" y="4668"/>
                    <a:pt x="10478" y="3894"/>
                  </a:cubicBezTo>
                  <a:cubicBezTo>
                    <a:pt x="10073" y="2644"/>
                    <a:pt x="9883" y="1227"/>
                    <a:pt x="939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E5933CB-48D0-6A4E-BBA6-C72CD85D5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14" b="28852"/>
          <a:stretch/>
        </p:blipFill>
        <p:spPr>
          <a:xfrm>
            <a:off x="3881378" y="2611435"/>
            <a:ext cx="1300795" cy="516862"/>
          </a:xfrm>
          <a:prstGeom prst="rect">
            <a:avLst/>
          </a:prstGeom>
        </p:spPr>
      </p:pic>
      <p:sp>
        <p:nvSpPr>
          <p:cNvPr id="35" name="Google Shape;935;p31">
            <a:extLst>
              <a:ext uri="{FF2B5EF4-FFF2-40B4-BE49-F238E27FC236}">
                <a16:creationId xmlns:a16="http://schemas.microsoft.com/office/drawing/2014/main" id="{297343E2-41EE-4EBF-9451-E23A3BCD2C4B}"/>
              </a:ext>
            </a:extLst>
          </p:cNvPr>
          <p:cNvSpPr txBox="1">
            <a:spLocks/>
          </p:cNvSpPr>
          <p:nvPr/>
        </p:nvSpPr>
        <p:spPr>
          <a:xfrm>
            <a:off x="1799258" y="186268"/>
            <a:ext cx="5053916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SWOT Analysis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F9724-1A26-072B-5175-C26AAEDE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OBJECTIVES FOR PIZZAMAN-CHICKENMAN</a:t>
            </a:r>
            <a:endParaRPr lang="en-GH"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Google Shape;426;p39">
            <a:extLst>
              <a:ext uri="{FF2B5EF4-FFF2-40B4-BE49-F238E27FC236}">
                <a16:creationId xmlns:a16="http://schemas.microsoft.com/office/drawing/2014/main" id="{99695BD0-260C-DBBB-480C-FF3868317166}"/>
              </a:ext>
            </a:extLst>
          </p:cNvPr>
          <p:cNvSpPr txBox="1"/>
          <p:nvPr/>
        </p:nvSpPr>
        <p:spPr>
          <a:xfrm>
            <a:off x="140389" y="1354278"/>
            <a:ext cx="2691802" cy="3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-GB" sz="1100" b="1" dirty="0">
                <a:solidFill>
                  <a:schemeClr val="dk2"/>
                </a:solidFill>
                <a:latin typeface="+mn-lt"/>
                <a:ea typeface="Abel"/>
                <a:cs typeface="Abel"/>
                <a:sym typeface="Abel"/>
              </a:rPr>
              <a:t>Increase Sales and Customer Base</a:t>
            </a:r>
            <a:endParaRPr sz="1100" b="1" dirty="0">
              <a:solidFill>
                <a:schemeClr val="dk2"/>
              </a:solidFill>
              <a:latin typeface="+mn-lt"/>
              <a:ea typeface="Abel"/>
              <a:cs typeface="Abel"/>
              <a:sym typeface="Abel"/>
            </a:endParaRPr>
          </a:p>
        </p:txBody>
      </p:sp>
      <p:sp>
        <p:nvSpPr>
          <p:cNvPr id="22" name="Google Shape;432;p39">
            <a:extLst>
              <a:ext uri="{FF2B5EF4-FFF2-40B4-BE49-F238E27FC236}">
                <a16:creationId xmlns:a16="http://schemas.microsoft.com/office/drawing/2014/main" id="{57E15777-5FF4-2740-C439-8B9D82483570}"/>
              </a:ext>
            </a:extLst>
          </p:cNvPr>
          <p:cNvSpPr/>
          <p:nvPr/>
        </p:nvSpPr>
        <p:spPr>
          <a:xfrm>
            <a:off x="5465010" y="1466155"/>
            <a:ext cx="471300" cy="47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33;p39">
            <a:extLst>
              <a:ext uri="{FF2B5EF4-FFF2-40B4-BE49-F238E27FC236}">
                <a16:creationId xmlns:a16="http://schemas.microsoft.com/office/drawing/2014/main" id="{AE37C24E-C305-D2EF-81FB-7E225DB35557}"/>
              </a:ext>
            </a:extLst>
          </p:cNvPr>
          <p:cNvSpPr/>
          <p:nvPr/>
        </p:nvSpPr>
        <p:spPr>
          <a:xfrm>
            <a:off x="2980726" y="1471904"/>
            <a:ext cx="471300" cy="47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434;p39">
            <a:extLst>
              <a:ext uri="{FF2B5EF4-FFF2-40B4-BE49-F238E27FC236}">
                <a16:creationId xmlns:a16="http://schemas.microsoft.com/office/drawing/2014/main" id="{B81BC6AC-FC63-8206-C235-A0FB6330A07B}"/>
              </a:ext>
            </a:extLst>
          </p:cNvPr>
          <p:cNvSpPr/>
          <p:nvPr/>
        </p:nvSpPr>
        <p:spPr>
          <a:xfrm>
            <a:off x="2980726" y="2525482"/>
            <a:ext cx="471300" cy="47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436;p39">
            <a:extLst>
              <a:ext uri="{FF2B5EF4-FFF2-40B4-BE49-F238E27FC236}">
                <a16:creationId xmlns:a16="http://schemas.microsoft.com/office/drawing/2014/main" id="{2CC169D2-7449-FD9C-B3E6-3C9CB39808AB}"/>
              </a:ext>
            </a:extLst>
          </p:cNvPr>
          <p:cNvSpPr/>
          <p:nvPr/>
        </p:nvSpPr>
        <p:spPr>
          <a:xfrm>
            <a:off x="5506450" y="3051960"/>
            <a:ext cx="471300" cy="47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37;p39">
            <a:extLst>
              <a:ext uri="{FF2B5EF4-FFF2-40B4-BE49-F238E27FC236}">
                <a16:creationId xmlns:a16="http://schemas.microsoft.com/office/drawing/2014/main" id="{A99DF396-F1FA-B003-060F-2B35AD591CB5}"/>
              </a:ext>
            </a:extLst>
          </p:cNvPr>
          <p:cNvSpPr/>
          <p:nvPr/>
        </p:nvSpPr>
        <p:spPr>
          <a:xfrm>
            <a:off x="2986662" y="3716193"/>
            <a:ext cx="471300" cy="471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438;p39">
            <a:extLst>
              <a:ext uri="{FF2B5EF4-FFF2-40B4-BE49-F238E27FC236}">
                <a16:creationId xmlns:a16="http://schemas.microsoft.com/office/drawing/2014/main" id="{95A94D09-84CE-5581-0335-610212B267E3}"/>
              </a:ext>
            </a:extLst>
          </p:cNvPr>
          <p:cNvSpPr txBox="1"/>
          <p:nvPr/>
        </p:nvSpPr>
        <p:spPr>
          <a:xfrm>
            <a:off x="299545" y="1549398"/>
            <a:ext cx="2520193" cy="60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+mn-lt"/>
                <a:ea typeface="Abel"/>
                <a:cs typeface="Abel"/>
                <a:sym typeface="Abel"/>
              </a:rPr>
              <a:t>Aim to increase overall sales by 15% and expand the customer base by 20% by Dec. 31, 2024</a:t>
            </a:r>
            <a:endParaRPr sz="1200" dirty="0">
              <a:solidFill>
                <a:schemeClr val="dk1"/>
              </a:solidFill>
              <a:latin typeface="+mn-lt"/>
              <a:ea typeface="Abel"/>
              <a:cs typeface="Abel"/>
              <a:sym typeface="Abel"/>
            </a:endParaRPr>
          </a:p>
        </p:txBody>
      </p:sp>
      <p:grpSp>
        <p:nvGrpSpPr>
          <p:cNvPr id="35" name="Google Shape;445;p39">
            <a:extLst>
              <a:ext uri="{FF2B5EF4-FFF2-40B4-BE49-F238E27FC236}">
                <a16:creationId xmlns:a16="http://schemas.microsoft.com/office/drawing/2014/main" id="{8F3DB694-EF8D-F569-65DF-70FBB88CE57D}"/>
              </a:ext>
            </a:extLst>
          </p:cNvPr>
          <p:cNvGrpSpPr/>
          <p:nvPr/>
        </p:nvGrpSpPr>
        <p:grpSpPr>
          <a:xfrm>
            <a:off x="3694573" y="1348636"/>
            <a:ext cx="1551654" cy="3149588"/>
            <a:chOff x="5186401" y="494525"/>
            <a:chExt cx="1834973" cy="3724678"/>
          </a:xfrm>
        </p:grpSpPr>
        <p:sp>
          <p:nvSpPr>
            <p:cNvPr id="36" name="Google Shape;446;p39">
              <a:extLst>
                <a:ext uri="{FF2B5EF4-FFF2-40B4-BE49-F238E27FC236}">
                  <a16:creationId xmlns:a16="http://schemas.microsoft.com/office/drawing/2014/main" id="{0364DFE6-F266-098A-C198-038AE958D4CF}"/>
                </a:ext>
              </a:extLst>
            </p:cNvPr>
            <p:cNvSpPr/>
            <p:nvPr/>
          </p:nvSpPr>
          <p:spPr>
            <a:xfrm>
              <a:off x="5186401" y="494525"/>
              <a:ext cx="1834973" cy="3724678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7;p39">
              <a:extLst>
                <a:ext uri="{FF2B5EF4-FFF2-40B4-BE49-F238E27FC236}">
                  <a16:creationId xmlns:a16="http://schemas.microsoft.com/office/drawing/2014/main" id="{15B09E19-1F82-A0C1-CB8B-921BB3F97B24}"/>
                </a:ext>
              </a:extLst>
            </p:cNvPr>
            <p:cNvSpPr/>
            <p:nvPr/>
          </p:nvSpPr>
          <p:spPr>
            <a:xfrm>
              <a:off x="5890455" y="3969678"/>
              <a:ext cx="458108" cy="154724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54;p39">
            <a:extLst>
              <a:ext uri="{FF2B5EF4-FFF2-40B4-BE49-F238E27FC236}">
                <a16:creationId xmlns:a16="http://schemas.microsoft.com/office/drawing/2014/main" id="{D4D1710D-EB90-358D-0BF0-609310725D46}"/>
              </a:ext>
            </a:extLst>
          </p:cNvPr>
          <p:cNvGrpSpPr/>
          <p:nvPr/>
        </p:nvGrpSpPr>
        <p:grpSpPr>
          <a:xfrm>
            <a:off x="3041377" y="2628339"/>
            <a:ext cx="356196" cy="265631"/>
            <a:chOff x="5216456" y="3725484"/>
            <a:chExt cx="356196" cy="265631"/>
          </a:xfrm>
        </p:grpSpPr>
        <p:sp>
          <p:nvSpPr>
            <p:cNvPr id="45" name="Google Shape;455;p39">
              <a:extLst>
                <a:ext uri="{FF2B5EF4-FFF2-40B4-BE49-F238E27FC236}">
                  <a16:creationId xmlns:a16="http://schemas.microsoft.com/office/drawing/2014/main" id="{D2B6B97F-3E2A-A2DC-C3EA-0C989128E83E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6;p39">
              <a:extLst>
                <a:ext uri="{FF2B5EF4-FFF2-40B4-BE49-F238E27FC236}">
                  <a16:creationId xmlns:a16="http://schemas.microsoft.com/office/drawing/2014/main" id="{AC2132D8-75B5-9FEB-8D32-4D29724404EB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57;p39">
            <a:extLst>
              <a:ext uri="{FF2B5EF4-FFF2-40B4-BE49-F238E27FC236}">
                <a16:creationId xmlns:a16="http://schemas.microsoft.com/office/drawing/2014/main" id="{D542D408-1836-99CF-BDC6-D55BA3FC3155}"/>
              </a:ext>
            </a:extLst>
          </p:cNvPr>
          <p:cNvGrpSpPr/>
          <p:nvPr/>
        </p:nvGrpSpPr>
        <p:grpSpPr>
          <a:xfrm>
            <a:off x="5557978" y="3146415"/>
            <a:ext cx="367255" cy="282364"/>
            <a:chOff x="1781317" y="3391400"/>
            <a:chExt cx="367255" cy="282364"/>
          </a:xfrm>
        </p:grpSpPr>
        <p:sp>
          <p:nvSpPr>
            <p:cNvPr id="48" name="Google Shape;458;p39">
              <a:extLst>
                <a:ext uri="{FF2B5EF4-FFF2-40B4-BE49-F238E27FC236}">
                  <a16:creationId xmlns:a16="http://schemas.microsoft.com/office/drawing/2014/main" id="{32E21A1B-2111-4675-27DF-48A9AC7723B5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9;p39">
              <a:extLst>
                <a:ext uri="{FF2B5EF4-FFF2-40B4-BE49-F238E27FC236}">
                  <a16:creationId xmlns:a16="http://schemas.microsoft.com/office/drawing/2014/main" id="{7EE6B302-9479-5614-1F15-4CCDBD16154F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0;p39">
              <a:extLst>
                <a:ext uri="{FF2B5EF4-FFF2-40B4-BE49-F238E27FC236}">
                  <a16:creationId xmlns:a16="http://schemas.microsoft.com/office/drawing/2014/main" id="{7B81ACDF-BAA6-BCC6-2386-25B8F84014F6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1;p39">
              <a:extLst>
                <a:ext uri="{FF2B5EF4-FFF2-40B4-BE49-F238E27FC236}">
                  <a16:creationId xmlns:a16="http://schemas.microsoft.com/office/drawing/2014/main" id="{08DC8C51-05B8-B09F-ED39-8F28D8C2A462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2;p39">
              <a:extLst>
                <a:ext uri="{FF2B5EF4-FFF2-40B4-BE49-F238E27FC236}">
                  <a16:creationId xmlns:a16="http://schemas.microsoft.com/office/drawing/2014/main" id="{2F18AC9C-DC57-B7EB-2752-2C3B65F548E3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3;p39">
              <a:extLst>
                <a:ext uri="{FF2B5EF4-FFF2-40B4-BE49-F238E27FC236}">
                  <a16:creationId xmlns:a16="http://schemas.microsoft.com/office/drawing/2014/main" id="{DD43B33C-F759-E0A5-F9BE-45D2C7983256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464;p39">
            <a:extLst>
              <a:ext uri="{FF2B5EF4-FFF2-40B4-BE49-F238E27FC236}">
                <a16:creationId xmlns:a16="http://schemas.microsoft.com/office/drawing/2014/main" id="{73F86E5F-3734-5E79-C92B-44DBF9C63855}"/>
              </a:ext>
            </a:extLst>
          </p:cNvPr>
          <p:cNvGrpSpPr/>
          <p:nvPr/>
        </p:nvGrpSpPr>
        <p:grpSpPr>
          <a:xfrm>
            <a:off x="3068363" y="3797411"/>
            <a:ext cx="330110" cy="308908"/>
            <a:chOff x="2766264" y="3394042"/>
            <a:chExt cx="294873" cy="275934"/>
          </a:xfrm>
        </p:grpSpPr>
        <p:sp>
          <p:nvSpPr>
            <p:cNvPr id="55" name="Google Shape;465;p39">
              <a:extLst>
                <a:ext uri="{FF2B5EF4-FFF2-40B4-BE49-F238E27FC236}">
                  <a16:creationId xmlns:a16="http://schemas.microsoft.com/office/drawing/2014/main" id="{432C24E6-4240-AA98-34BE-AE80F4DC5BA4}"/>
                </a:ext>
              </a:extLst>
            </p:cNvPr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6;p39">
              <a:extLst>
                <a:ext uri="{FF2B5EF4-FFF2-40B4-BE49-F238E27FC236}">
                  <a16:creationId xmlns:a16="http://schemas.microsoft.com/office/drawing/2014/main" id="{C304A24F-3920-B38A-9E48-E2B4C3760A8D}"/>
                </a:ext>
              </a:extLst>
            </p:cNvPr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7;p39">
              <a:extLst>
                <a:ext uri="{FF2B5EF4-FFF2-40B4-BE49-F238E27FC236}">
                  <a16:creationId xmlns:a16="http://schemas.microsoft.com/office/drawing/2014/main" id="{37D4C825-CDAC-F0CF-4B59-6A65B4CE4F91}"/>
                </a:ext>
              </a:extLst>
            </p:cNvPr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;p39">
              <a:extLst>
                <a:ext uri="{FF2B5EF4-FFF2-40B4-BE49-F238E27FC236}">
                  <a16:creationId xmlns:a16="http://schemas.microsoft.com/office/drawing/2014/main" id="{66FCEF33-8FCE-312E-F83A-1DCF36FB8560}"/>
                </a:ext>
              </a:extLst>
            </p:cNvPr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469;p39">
            <a:extLst>
              <a:ext uri="{FF2B5EF4-FFF2-40B4-BE49-F238E27FC236}">
                <a16:creationId xmlns:a16="http://schemas.microsoft.com/office/drawing/2014/main" id="{E8A4856E-F6DF-B45D-0B80-924E9E097508}"/>
              </a:ext>
            </a:extLst>
          </p:cNvPr>
          <p:cNvGrpSpPr/>
          <p:nvPr/>
        </p:nvGrpSpPr>
        <p:grpSpPr>
          <a:xfrm>
            <a:off x="5544118" y="1589529"/>
            <a:ext cx="319269" cy="224559"/>
            <a:chOff x="7077129" y="2512542"/>
            <a:chExt cx="282364" cy="198619"/>
          </a:xfrm>
        </p:grpSpPr>
        <p:sp>
          <p:nvSpPr>
            <p:cNvPr id="60" name="Google Shape;470;p39">
              <a:extLst>
                <a:ext uri="{FF2B5EF4-FFF2-40B4-BE49-F238E27FC236}">
                  <a16:creationId xmlns:a16="http://schemas.microsoft.com/office/drawing/2014/main" id="{AA55F8E9-1421-5043-BFD1-CD4C9949F509}"/>
                </a:ext>
              </a:extLst>
            </p:cNvPr>
            <p:cNvSpPr/>
            <p:nvPr/>
          </p:nvSpPr>
          <p:spPr>
            <a:xfrm>
              <a:off x="7304872" y="2551533"/>
              <a:ext cx="25050" cy="19416"/>
            </a:xfrm>
            <a:custGeom>
              <a:avLst/>
              <a:gdLst/>
              <a:ahLst/>
              <a:cxnLst/>
              <a:rect l="l" t="t" r="r" b="b"/>
              <a:pathLst>
                <a:path w="787" h="610" extrusionOk="0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1;p39">
              <a:extLst>
                <a:ext uri="{FF2B5EF4-FFF2-40B4-BE49-F238E27FC236}">
                  <a16:creationId xmlns:a16="http://schemas.microsoft.com/office/drawing/2014/main" id="{FB4DC6E0-EF79-51CA-688E-6B3193984C0A}"/>
                </a:ext>
              </a:extLst>
            </p:cNvPr>
            <p:cNvSpPr/>
            <p:nvPr/>
          </p:nvSpPr>
          <p:spPr>
            <a:xfrm>
              <a:off x="7129043" y="2512542"/>
              <a:ext cx="164879" cy="42875"/>
            </a:xfrm>
            <a:custGeom>
              <a:avLst/>
              <a:gdLst/>
              <a:ahLst/>
              <a:cxnLst/>
              <a:rect l="l" t="t" r="r" b="b"/>
              <a:pathLst>
                <a:path w="5180" h="1347" extrusionOk="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2;p39">
              <a:extLst>
                <a:ext uri="{FF2B5EF4-FFF2-40B4-BE49-F238E27FC236}">
                  <a16:creationId xmlns:a16="http://schemas.microsoft.com/office/drawing/2014/main" id="{21D3D434-A1DE-7812-40EF-896E9779891D}"/>
                </a:ext>
              </a:extLst>
            </p:cNvPr>
            <p:cNvSpPr/>
            <p:nvPr/>
          </p:nvSpPr>
          <p:spPr>
            <a:xfrm>
              <a:off x="7077129" y="2536796"/>
              <a:ext cx="282364" cy="174365"/>
            </a:xfrm>
            <a:custGeom>
              <a:avLst/>
              <a:gdLst/>
              <a:ahLst/>
              <a:cxnLst/>
              <a:rect l="l" t="t" r="r" b="b"/>
              <a:pathLst>
                <a:path w="8871" h="5478" extrusionOk="0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3;p39">
              <a:extLst>
                <a:ext uri="{FF2B5EF4-FFF2-40B4-BE49-F238E27FC236}">
                  <a16:creationId xmlns:a16="http://schemas.microsoft.com/office/drawing/2014/main" id="{BBC76D67-5F4D-7A58-81E8-807DDA57A092}"/>
                </a:ext>
              </a:extLst>
            </p:cNvPr>
            <p:cNvSpPr/>
            <p:nvPr/>
          </p:nvSpPr>
          <p:spPr>
            <a:xfrm>
              <a:off x="7153680" y="2560255"/>
              <a:ext cx="129230" cy="127129"/>
            </a:xfrm>
            <a:custGeom>
              <a:avLst/>
              <a:gdLst/>
              <a:ahLst/>
              <a:cxnLst/>
              <a:rect l="l" t="t" r="r" b="b"/>
              <a:pathLst>
                <a:path w="4060" h="3994" extrusionOk="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474;p39">
              <a:extLst>
                <a:ext uri="{FF2B5EF4-FFF2-40B4-BE49-F238E27FC236}">
                  <a16:creationId xmlns:a16="http://schemas.microsoft.com/office/drawing/2014/main" id="{8853DAE8-036D-4941-2057-16FD19C10156}"/>
                </a:ext>
              </a:extLst>
            </p:cNvPr>
            <p:cNvSpPr/>
            <p:nvPr/>
          </p:nvSpPr>
          <p:spPr>
            <a:xfrm>
              <a:off x="7183982" y="2590237"/>
              <a:ext cx="68244" cy="6824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475;p39">
              <a:extLst>
                <a:ext uri="{FF2B5EF4-FFF2-40B4-BE49-F238E27FC236}">
                  <a16:creationId xmlns:a16="http://schemas.microsoft.com/office/drawing/2014/main" id="{E3BE8B0B-D8F5-8C76-BC12-EDAC856EF2E1}"/>
                </a:ext>
              </a:extLst>
            </p:cNvPr>
            <p:cNvSpPr/>
            <p:nvPr/>
          </p:nvSpPr>
          <p:spPr>
            <a:xfrm>
              <a:off x="7225297" y="2595904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476;p39">
            <a:extLst>
              <a:ext uri="{FF2B5EF4-FFF2-40B4-BE49-F238E27FC236}">
                <a16:creationId xmlns:a16="http://schemas.microsoft.com/office/drawing/2014/main" id="{5C0A3606-32AF-C995-CBFF-3B6A7A615667}"/>
              </a:ext>
            </a:extLst>
          </p:cNvPr>
          <p:cNvGrpSpPr/>
          <p:nvPr/>
        </p:nvGrpSpPr>
        <p:grpSpPr>
          <a:xfrm>
            <a:off x="3037404" y="1551224"/>
            <a:ext cx="359679" cy="321833"/>
            <a:chOff x="4670239" y="1541599"/>
            <a:chExt cx="359679" cy="321833"/>
          </a:xfrm>
        </p:grpSpPr>
        <p:sp>
          <p:nvSpPr>
            <p:cNvPr id="963" name="Google Shape;477;p39">
              <a:extLst>
                <a:ext uri="{FF2B5EF4-FFF2-40B4-BE49-F238E27FC236}">
                  <a16:creationId xmlns:a16="http://schemas.microsoft.com/office/drawing/2014/main" id="{F8423706-7A57-F9BA-F2AD-94B1702AC59E}"/>
                </a:ext>
              </a:extLst>
            </p:cNvPr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478;p39">
              <a:extLst>
                <a:ext uri="{FF2B5EF4-FFF2-40B4-BE49-F238E27FC236}">
                  <a16:creationId xmlns:a16="http://schemas.microsoft.com/office/drawing/2014/main" id="{E78955E0-E395-28B3-C759-98FF64CC2555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479;p39">
              <a:extLst>
                <a:ext uri="{FF2B5EF4-FFF2-40B4-BE49-F238E27FC236}">
                  <a16:creationId xmlns:a16="http://schemas.microsoft.com/office/drawing/2014/main" id="{6A6AA67B-FD3A-5DBA-8E1F-1A0B8F969213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480;p39">
              <a:extLst>
                <a:ext uri="{FF2B5EF4-FFF2-40B4-BE49-F238E27FC236}">
                  <a16:creationId xmlns:a16="http://schemas.microsoft.com/office/drawing/2014/main" id="{8D04B62C-9678-2CF4-D9B6-E32EFC63CFB0}"/>
                </a:ext>
              </a:extLst>
            </p:cNvPr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481;p39">
              <a:extLst>
                <a:ext uri="{FF2B5EF4-FFF2-40B4-BE49-F238E27FC236}">
                  <a16:creationId xmlns:a16="http://schemas.microsoft.com/office/drawing/2014/main" id="{6AF1AC51-4215-7342-F7A2-3B4BB1CC8D37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426;p39">
            <a:extLst>
              <a:ext uri="{FF2B5EF4-FFF2-40B4-BE49-F238E27FC236}">
                <a16:creationId xmlns:a16="http://schemas.microsoft.com/office/drawing/2014/main" id="{489E97F0-CC3D-D07D-A7C8-AE74631E2E67}"/>
              </a:ext>
            </a:extLst>
          </p:cNvPr>
          <p:cNvSpPr txBox="1"/>
          <p:nvPr/>
        </p:nvSpPr>
        <p:spPr>
          <a:xfrm>
            <a:off x="141890" y="2422096"/>
            <a:ext cx="2691803" cy="3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dk2"/>
                </a:solidFill>
                <a:latin typeface="+mn-lt"/>
                <a:ea typeface="Abel"/>
                <a:cs typeface="Abel"/>
                <a:sym typeface="Abel"/>
              </a:rPr>
              <a:t>Boost Online and In-Store Traffic</a:t>
            </a:r>
            <a:endParaRPr sz="1200" b="1" dirty="0">
              <a:solidFill>
                <a:schemeClr val="dk2"/>
              </a:solidFill>
              <a:latin typeface="+mn-lt"/>
              <a:ea typeface="Abel"/>
              <a:cs typeface="Abel"/>
              <a:sym typeface="Abel"/>
            </a:endParaRPr>
          </a:p>
        </p:txBody>
      </p:sp>
      <p:sp>
        <p:nvSpPr>
          <p:cNvPr id="969" name="Google Shape;438;p39">
            <a:extLst>
              <a:ext uri="{FF2B5EF4-FFF2-40B4-BE49-F238E27FC236}">
                <a16:creationId xmlns:a16="http://schemas.microsoft.com/office/drawing/2014/main" id="{D285183E-073E-C3C0-3C8C-953A98A4CC9D}"/>
              </a:ext>
            </a:extLst>
          </p:cNvPr>
          <p:cNvSpPr txBox="1"/>
          <p:nvPr/>
        </p:nvSpPr>
        <p:spPr>
          <a:xfrm>
            <a:off x="429318" y="2617216"/>
            <a:ext cx="2391923" cy="8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GB" sz="1200" dirty="0">
                <a:solidFill>
                  <a:schemeClr val="dk1"/>
                </a:solidFill>
                <a:latin typeface="+mn-lt"/>
                <a:ea typeface="Abel"/>
                <a:cs typeface="Abel"/>
                <a:sym typeface="Abel"/>
              </a:rPr>
              <a:t>Achieve a 10% increase in online orders and 5% rise in foot traffic at all Pinkberry co-located outlets by end of 2024.</a:t>
            </a:r>
            <a:endParaRPr sz="1200" dirty="0">
              <a:solidFill>
                <a:schemeClr val="dk1"/>
              </a:solidFill>
              <a:latin typeface="+mn-lt"/>
              <a:ea typeface="Abel"/>
              <a:cs typeface="Abel"/>
              <a:sym typeface="Abel"/>
            </a:endParaRPr>
          </a:p>
        </p:txBody>
      </p:sp>
      <p:sp>
        <p:nvSpPr>
          <p:cNvPr id="970" name="Google Shape;426;p39">
            <a:extLst>
              <a:ext uri="{FF2B5EF4-FFF2-40B4-BE49-F238E27FC236}">
                <a16:creationId xmlns:a16="http://schemas.microsoft.com/office/drawing/2014/main" id="{6059820C-3EEF-48A6-5123-7ABCAB450010}"/>
              </a:ext>
            </a:extLst>
          </p:cNvPr>
          <p:cNvSpPr txBox="1"/>
          <p:nvPr/>
        </p:nvSpPr>
        <p:spPr>
          <a:xfrm>
            <a:off x="501023" y="3610657"/>
            <a:ext cx="2391923" cy="3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-GB" sz="1200" b="1" dirty="0">
                <a:solidFill>
                  <a:schemeClr val="dk2"/>
                </a:solidFill>
                <a:latin typeface="+mn-lt"/>
                <a:ea typeface="Abel"/>
                <a:cs typeface="Abel"/>
                <a:sym typeface="Abel"/>
              </a:rPr>
              <a:t>New Menu Launch</a:t>
            </a:r>
          </a:p>
        </p:txBody>
      </p:sp>
      <p:sp>
        <p:nvSpPr>
          <p:cNvPr id="971" name="Google Shape;438;p39">
            <a:extLst>
              <a:ext uri="{FF2B5EF4-FFF2-40B4-BE49-F238E27FC236}">
                <a16:creationId xmlns:a16="http://schemas.microsoft.com/office/drawing/2014/main" id="{7D3301EE-BEB4-9EB6-63CD-8BD1A99400A5}"/>
              </a:ext>
            </a:extLst>
          </p:cNvPr>
          <p:cNvSpPr txBox="1"/>
          <p:nvPr/>
        </p:nvSpPr>
        <p:spPr>
          <a:xfrm>
            <a:off x="488571" y="3805777"/>
            <a:ext cx="2391923" cy="8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GB" sz="1200" dirty="0">
                <a:solidFill>
                  <a:schemeClr val="dk1"/>
                </a:solidFill>
                <a:latin typeface="+mn-lt"/>
                <a:ea typeface="Abel"/>
                <a:cs typeface="Abel"/>
                <a:sym typeface="Abel"/>
              </a:rPr>
              <a:t>Introduce two new locally inspired menu items by June 2024, targeting popular local flavours and trends</a:t>
            </a:r>
            <a:endParaRPr sz="1200" dirty="0">
              <a:solidFill>
                <a:schemeClr val="dk1"/>
              </a:solidFill>
              <a:latin typeface="+mn-lt"/>
              <a:ea typeface="Abel"/>
              <a:cs typeface="Abel"/>
              <a:sym typeface="Abel"/>
            </a:endParaRPr>
          </a:p>
        </p:txBody>
      </p:sp>
      <p:sp>
        <p:nvSpPr>
          <p:cNvPr id="972" name="Google Shape;426;p39">
            <a:extLst>
              <a:ext uri="{FF2B5EF4-FFF2-40B4-BE49-F238E27FC236}">
                <a16:creationId xmlns:a16="http://schemas.microsoft.com/office/drawing/2014/main" id="{21AFE7F7-C799-55A2-143D-57C2A6EF4BBE}"/>
              </a:ext>
            </a:extLst>
          </p:cNvPr>
          <p:cNvSpPr txBox="1"/>
          <p:nvPr/>
        </p:nvSpPr>
        <p:spPr>
          <a:xfrm>
            <a:off x="6060306" y="1354278"/>
            <a:ext cx="2391923" cy="3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1200" b="1" dirty="0">
                <a:solidFill>
                  <a:schemeClr val="dk2"/>
                </a:solidFill>
                <a:latin typeface="+mn-lt"/>
                <a:ea typeface="Abel"/>
                <a:cs typeface="Abel"/>
                <a:sym typeface="Abel"/>
              </a:rPr>
              <a:t>Enhanced Brand Visibility</a:t>
            </a:r>
          </a:p>
        </p:txBody>
      </p:sp>
      <p:sp>
        <p:nvSpPr>
          <p:cNvPr id="973" name="Google Shape;438;p39">
            <a:extLst>
              <a:ext uri="{FF2B5EF4-FFF2-40B4-BE49-F238E27FC236}">
                <a16:creationId xmlns:a16="http://schemas.microsoft.com/office/drawing/2014/main" id="{402A89FC-AADE-5861-DA64-7C7B0480E0E2}"/>
              </a:ext>
            </a:extLst>
          </p:cNvPr>
          <p:cNvSpPr txBox="1"/>
          <p:nvPr/>
        </p:nvSpPr>
        <p:spPr>
          <a:xfrm>
            <a:off x="6047854" y="1549398"/>
            <a:ext cx="2588842" cy="8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200" dirty="0">
                <a:solidFill>
                  <a:schemeClr val="dk1"/>
                </a:solidFill>
                <a:latin typeface="+mn-lt"/>
                <a:ea typeface="Abel"/>
                <a:cs typeface="Abel"/>
                <a:sym typeface="Abel"/>
              </a:rPr>
              <a:t>Implement targeted social media campaigns to enhance brand visibility and customer engagement, with measurable milestones set quarterly</a:t>
            </a:r>
            <a:endParaRPr sz="1200" dirty="0">
              <a:solidFill>
                <a:schemeClr val="dk1"/>
              </a:solidFill>
              <a:latin typeface="+mn-lt"/>
              <a:ea typeface="Abel"/>
              <a:cs typeface="Abel"/>
              <a:sym typeface="Abel"/>
            </a:endParaRPr>
          </a:p>
        </p:txBody>
      </p:sp>
      <p:sp>
        <p:nvSpPr>
          <p:cNvPr id="974" name="Google Shape;426;p39">
            <a:extLst>
              <a:ext uri="{FF2B5EF4-FFF2-40B4-BE49-F238E27FC236}">
                <a16:creationId xmlns:a16="http://schemas.microsoft.com/office/drawing/2014/main" id="{34E0EE5E-050E-CD8C-14D9-FB717FAB9AD5}"/>
              </a:ext>
            </a:extLst>
          </p:cNvPr>
          <p:cNvSpPr txBox="1"/>
          <p:nvPr/>
        </p:nvSpPr>
        <p:spPr>
          <a:xfrm>
            <a:off x="6094796" y="3000756"/>
            <a:ext cx="2680984" cy="33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1200" b="1" dirty="0">
                <a:solidFill>
                  <a:schemeClr val="dk2"/>
                </a:solidFill>
                <a:latin typeface="+mn-lt"/>
                <a:ea typeface="Abel"/>
                <a:cs typeface="Abel"/>
                <a:sym typeface="Abel"/>
              </a:rPr>
              <a:t>Leverage Pinkberry Partnership</a:t>
            </a:r>
          </a:p>
        </p:txBody>
      </p:sp>
      <p:sp>
        <p:nvSpPr>
          <p:cNvPr id="975" name="Google Shape;438;p39">
            <a:extLst>
              <a:ext uri="{FF2B5EF4-FFF2-40B4-BE49-F238E27FC236}">
                <a16:creationId xmlns:a16="http://schemas.microsoft.com/office/drawing/2014/main" id="{68DC4B14-63FB-3C05-24BA-9B9ECBEB5C5F}"/>
              </a:ext>
            </a:extLst>
          </p:cNvPr>
          <p:cNvSpPr txBox="1"/>
          <p:nvPr/>
        </p:nvSpPr>
        <p:spPr>
          <a:xfrm>
            <a:off x="6082344" y="3195876"/>
            <a:ext cx="2588842" cy="8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200" dirty="0">
                <a:solidFill>
                  <a:schemeClr val="dk1"/>
                </a:solidFill>
                <a:latin typeface="+mn-lt"/>
                <a:ea typeface="Abel"/>
                <a:cs typeface="Abel"/>
                <a:sym typeface="Abel"/>
              </a:rPr>
              <a:t>Launch a joint marketing campaign with Pinkberry by September 2024 to capitalize on cross-promotional opportunities and enhance customer experience</a:t>
            </a:r>
          </a:p>
        </p:txBody>
      </p:sp>
      <p:pic>
        <p:nvPicPr>
          <p:cNvPr id="976" name="Picture 975">
            <a:extLst>
              <a:ext uri="{FF2B5EF4-FFF2-40B4-BE49-F238E27FC236}">
                <a16:creationId xmlns:a16="http://schemas.microsoft.com/office/drawing/2014/main" id="{800B54D0-E001-55EA-E07B-950173EA7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78" r="69694"/>
          <a:stretch/>
        </p:blipFill>
        <p:spPr>
          <a:xfrm>
            <a:off x="3760916" y="1448369"/>
            <a:ext cx="1428112" cy="2739124"/>
          </a:xfrm>
          <a:prstGeom prst="rect">
            <a:avLst/>
          </a:prstGeom>
        </p:spPr>
      </p:pic>
      <p:sp>
        <p:nvSpPr>
          <p:cNvPr id="977" name="Rectangle 976">
            <a:extLst>
              <a:ext uri="{FF2B5EF4-FFF2-40B4-BE49-F238E27FC236}">
                <a16:creationId xmlns:a16="http://schemas.microsoft.com/office/drawing/2014/main" id="{DA01378B-D6AE-624A-FE6E-FF5723ADFBDF}"/>
              </a:ext>
            </a:extLst>
          </p:cNvPr>
          <p:cNvSpPr/>
          <p:nvPr/>
        </p:nvSpPr>
        <p:spPr>
          <a:xfrm>
            <a:off x="-112548" y="525182"/>
            <a:ext cx="541866" cy="372534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F9724-1A26-072B-5175-C26AAEDEE7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565" y="390247"/>
            <a:ext cx="7702550" cy="573087"/>
          </a:xfrm>
        </p:spPr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MARKETING STRATEGY AND TACTICS</a:t>
            </a:r>
            <a:endParaRPr lang="en-GH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Google Shape;361;p34">
            <a:extLst>
              <a:ext uri="{FF2B5EF4-FFF2-40B4-BE49-F238E27FC236}">
                <a16:creationId xmlns:a16="http://schemas.microsoft.com/office/drawing/2014/main" id="{636F5887-C2D3-F681-AEE2-BAD52F37FD7E}"/>
              </a:ext>
            </a:extLst>
          </p:cNvPr>
          <p:cNvSpPr txBox="1">
            <a:spLocks/>
          </p:cNvSpPr>
          <p:nvPr/>
        </p:nvSpPr>
        <p:spPr>
          <a:xfrm>
            <a:off x="719956" y="1513552"/>
            <a:ext cx="2303100" cy="1059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/>
              <a:t>Leverage digital platforms for wider reach, enhance customer engagement, and maximize synergy with Pinkberry.</a:t>
            </a:r>
          </a:p>
        </p:txBody>
      </p:sp>
      <p:sp>
        <p:nvSpPr>
          <p:cNvPr id="40" name="Google Shape;362;p34">
            <a:extLst>
              <a:ext uri="{FF2B5EF4-FFF2-40B4-BE49-F238E27FC236}">
                <a16:creationId xmlns:a16="http://schemas.microsoft.com/office/drawing/2014/main" id="{AA0098CB-6F28-004C-8391-1CDF55A172EA}"/>
              </a:ext>
            </a:extLst>
          </p:cNvPr>
          <p:cNvSpPr txBox="1">
            <a:spLocks/>
          </p:cNvSpPr>
          <p:nvPr/>
        </p:nvSpPr>
        <p:spPr>
          <a:xfrm>
            <a:off x="3420450" y="1513561"/>
            <a:ext cx="2303100" cy="1276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/>
              <a:t>Implement customer feedback mechanisms, loyalty programs, and interactive social media contests to foster community and drive repeat business.</a:t>
            </a:r>
          </a:p>
        </p:txBody>
      </p:sp>
      <p:sp>
        <p:nvSpPr>
          <p:cNvPr id="41" name="Google Shape;363;p34">
            <a:extLst>
              <a:ext uri="{FF2B5EF4-FFF2-40B4-BE49-F238E27FC236}">
                <a16:creationId xmlns:a16="http://schemas.microsoft.com/office/drawing/2014/main" id="{1330C3B2-C487-8611-0A59-0782AC34DD8B}"/>
              </a:ext>
            </a:extLst>
          </p:cNvPr>
          <p:cNvSpPr txBox="1">
            <a:spLocks/>
          </p:cNvSpPr>
          <p:nvPr/>
        </p:nvSpPr>
        <p:spPr>
          <a:xfrm>
            <a:off x="719956" y="3230493"/>
            <a:ext cx="2303100" cy="1522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/>
              <a:t>We will launch targeted social media campaigns, collaborate with influencers, and use online advertising to increase brand visibility and attract a younger demographic</a:t>
            </a:r>
          </a:p>
        </p:txBody>
      </p:sp>
      <p:sp>
        <p:nvSpPr>
          <p:cNvPr id="42" name="Google Shape;364;p34">
            <a:extLst>
              <a:ext uri="{FF2B5EF4-FFF2-40B4-BE49-F238E27FC236}">
                <a16:creationId xmlns:a16="http://schemas.microsoft.com/office/drawing/2014/main" id="{DB1E93A7-461B-9E0E-9EB0-B2C16280E84F}"/>
              </a:ext>
            </a:extLst>
          </p:cNvPr>
          <p:cNvSpPr txBox="1">
            <a:spLocks/>
          </p:cNvSpPr>
          <p:nvPr/>
        </p:nvSpPr>
        <p:spPr>
          <a:xfrm>
            <a:off x="3420450" y="3230494"/>
            <a:ext cx="2303100" cy="152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/>
              <a:t>Introduce innovative menu items and special combos aligned with current trends, including unique cross-promotions with Pinkberry for a complete dining</a:t>
            </a:r>
          </a:p>
        </p:txBody>
      </p:sp>
      <p:sp>
        <p:nvSpPr>
          <p:cNvPr id="43" name="Google Shape;365;p34">
            <a:extLst>
              <a:ext uri="{FF2B5EF4-FFF2-40B4-BE49-F238E27FC236}">
                <a16:creationId xmlns:a16="http://schemas.microsoft.com/office/drawing/2014/main" id="{F751F1A2-B26C-ECB9-87FC-279849C8267B}"/>
              </a:ext>
            </a:extLst>
          </p:cNvPr>
          <p:cNvSpPr txBox="1">
            <a:spLocks/>
          </p:cNvSpPr>
          <p:nvPr/>
        </p:nvSpPr>
        <p:spPr>
          <a:xfrm>
            <a:off x="551793" y="1168477"/>
            <a:ext cx="2471309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bg2"/>
                </a:solidFill>
              </a:rPr>
              <a:t>Overall Marketing Strategy</a:t>
            </a:r>
          </a:p>
        </p:txBody>
      </p:sp>
      <p:sp>
        <p:nvSpPr>
          <p:cNvPr id="977" name="Google Shape;366;p34">
            <a:extLst>
              <a:ext uri="{FF2B5EF4-FFF2-40B4-BE49-F238E27FC236}">
                <a16:creationId xmlns:a16="http://schemas.microsoft.com/office/drawing/2014/main" id="{67B27F68-9E15-205D-75B7-09CE99915442}"/>
              </a:ext>
            </a:extLst>
          </p:cNvPr>
          <p:cNvSpPr txBox="1">
            <a:spLocks/>
          </p:cNvSpPr>
          <p:nvPr/>
        </p:nvSpPr>
        <p:spPr>
          <a:xfrm>
            <a:off x="3424950" y="1168483"/>
            <a:ext cx="2294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bg2"/>
                </a:solidFill>
              </a:rPr>
              <a:t>Customer Engagement</a:t>
            </a:r>
          </a:p>
        </p:txBody>
      </p:sp>
      <p:sp>
        <p:nvSpPr>
          <p:cNvPr id="978" name="Google Shape;367;p34">
            <a:extLst>
              <a:ext uri="{FF2B5EF4-FFF2-40B4-BE49-F238E27FC236}">
                <a16:creationId xmlns:a16="http://schemas.microsoft.com/office/drawing/2014/main" id="{01B0D763-80E5-3314-D2FD-F23DF60014EE}"/>
              </a:ext>
            </a:extLst>
          </p:cNvPr>
          <p:cNvSpPr txBox="1">
            <a:spLocks/>
          </p:cNvSpPr>
          <p:nvPr/>
        </p:nvSpPr>
        <p:spPr>
          <a:xfrm>
            <a:off x="5904186" y="1168483"/>
            <a:ext cx="2997767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bg2"/>
                </a:solidFill>
              </a:rPr>
              <a:t>Joint Promotions with Pinkberry</a:t>
            </a:r>
          </a:p>
        </p:txBody>
      </p:sp>
      <p:sp>
        <p:nvSpPr>
          <p:cNvPr id="979" name="Google Shape;368;p34">
            <a:extLst>
              <a:ext uri="{FF2B5EF4-FFF2-40B4-BE49-F238E27FC236}">
                <a16:creationId xmlns:a16="http://schemas.microsoft.com/office/drawing/2014/main" id="{36626774-F631-2BDC-39FD-1B725DBD521B}"/>
              </a:ext>
            </a:extLst>
          </p:cNvPr>
          <p:cNvSpPr txBox="1">
            <a:spLocks/>
          </p:cNvSpPr>
          <p:nvPr/>
        </p:nvSpPr>
        <p:spPr>
          <a:xfrm>
            <a:off x="6120944" y="1513560"/>
            <a:ext cx="2303100" cy="1825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/>
              <a:t>Developing joint marketing campaigns, including co-branded products, shared discounts, and unified loyalty rewards, to leverage the strengths of both brands.</a:t>
            </a:r>
          </a:p>
        </p:txBody>
      </p:sp>
      <p:sp>
        <p:nvSpPr>
          <p:cNvPr id="981" name="Google Shape;370;p34">
            <a:extLst>
              <a:ext uri="{FF2B5EF4-FFF2-40B4-BE49-F238E27FC236}">
                <a16:creationId xmlns:a16="http://schemas.microsoft.com/office/drawing/2014/main" id="{DA294DB3-F706-59B8-717F-F37516115401}"/>
              </a:ext>
            </a:extLst>
          </p:cNvPr>
          <p:cNvSpPr txBox="1">
            <a:spLocks/>
          </p:cNvSpPr>
          <p:nvPr/>
        </p:nvSpPr>
        <p:spPr>
          <a:xfrm>
            <a:off x="440266" y="2882294"/>
            <a:ext cx="258279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bg2"/>
                </a:solidFill>
              </a:rPr>
              <a:t>Digital Marketing Initiatives</a:t>
            </a:r>
          </a:p>
        </p:txBody>
      </p:sp>
      <p:sp>
        <p:nvSpPr>
          <p:cNvPr id="982" name="Google Shape;371;p34">
            <a:extLst>
              <a:ext uri="{FF2B5EF4-FFF2-40B4-BE49-F238E27FC236}">
                <a16:creationId xmlns:a16="http://schemas.microsoft.com/office/drawing/2014/main" id="{87D6A356-78BF-537D-D168-6A8FFAC07AA6}"/>
              </a:ext>
            </a:extLst>
          </p:cNvPr>
          <p:cNvSpPr txBox="1">
            <a:spLocks/>
          </p:cNvSpPr>
          <p:nvPr/>
        </p:nvSpPr>
        <p:spPr>
          <a:xfrm>
            <a:off x="3424950" y="2882294"/>
            <a:ext cx="2294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chemeClr val="bg2"/>
                </a:solidFill>
              </a:rPr>
              <a:t>Product Strategy</a:t>
            </a:r>
          </a:p>
        </p:txBody>
      </p:sp>
      <p:pic>
        <p:nvPicPr>
          <p:cNvPr id="984" name="Picture 983">
            <a:extLst>
              <a:ext uri="{FF2B5EF4-FFF2-40B4-BE49-F238E27FC236}">
                <a16:creationId xmlns:a16="http://schemas.microsoft.com/office/drawing/2014/main" id="{B7B51819-CAC5-1D75-14A6-2936BD71C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500" l="10000" r="97000">
                        <a14:foregroundMark x1="74667" y1="37500" x2="74667" y2="37500"/>
                        <a14:foregroundMark x1="72167" y1="44500" x2="72167" y2="44500"/>
                        <a14:foregroundMark x1="83667" y1="66500" x2="83667" y2="66500"/>
                        <a14:foregroundMark x1="59667" y1="64833" x2="59667" y2="64833"/>
                        <a14:foregroundMark x1="94333" y1="51167" x2="94333" y2="51167"/>
                        <a14:foregroundMark x1="97000" y1="50667" x2="97000" y2="50667"/>
                        <a14:foregroundMark x1="81333" y1="19333" x2="81333" y2="19333"/>
                        <a14:foregroundMark x1="35500" y1="11333" x2="35500" y2="11333"/>
                        <a14:foregroundMark x1="84167" y1="65333" x2="84167" y2="65333"/>
                        <a14:foregroundMark x1="77000" y1="82167" x2="77000" y2="82167"/>
                        <a14:foregroundMark x1="49500" y1="86000" x2="49500" y2="86000"/>
                        <a14:foregroundMark x1="50167" y1="90500" x2="50167" y2="90500"/>
                        <a14:foregroundMark x1="40167" y1="71000" x2="40167" y2="71000"/>
                        <a14:foregroundMark x1="71833" y1="45000" x2="71833" y2="45000"/>
                        <a14:foregroundMark x1="69833" y1="35500" x2="69833" y2="35500"/>
                        <a14:foregroundMark x1="63000" y1="21500" x2="63000" y2="21500"/>
                        <a14:foregroundMark x1="58500" y1="35333" x2="58500" y2="35333"/>
                        <a14:foregroundMark x1="58333" y1="32833" x2="58333" y2="32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950" y="2716306"/>
            <a:ext cx="2168394" cy="2168394"/>
          </a:xfrm>
          <a:prstGeom prst="rect">
            <a:avLst/>
          </a:prstGeom>
        </p:spPr>
      </p:pic>
      <p:sp>
        <p:nvSpPr>
          <p:cNvPr id="985" name="Rectangle 984">
            <a:extLst>
              <a:ext uri="{FF2B5EF4-FFF2-40B4-BE49-F238E27FC236}">
                <a16:creationId xmlns:a16="http://schemas.microsoft.com/office/drawing/2014/main" id="{A6C2602A-A26A-539B-3BD5-6B226164D568}"/>
              </a:ext>
            </a:extLst>
          </p:cNvPr>
          <p:cNvSpPr/>
          <p:nvPr/>
        </p:nvSpPr>
        <p:spPr>
          <a:xfrm>
            <a:off x="-101600" y="490523"/>
            <a:ext cx="541866" cy="372534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3802305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F9724-1A26-072B-5175-C26AAEDEE7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565" y="390247"/>
            <a:ext cx="7702550" cy="573087"/>
          </a:xfrm>
        </p:spPr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IMPLEMENTATION AND ACTION PLAN</a:t>
            </a:r>
            <a:endParaRPr lang="en-GH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BF5C80-C6CB-934E-2DB9-4193AC7BC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75552"/>
              </p:ext>
            </p:extLst>
          </p:nvPr>
        </p:nvGraphicFramePr>
        <p:xfrm>
          <a:off x="618565" y="1117434"/>
          <a:ext cx="7910580" cy="34889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94773">
                  <a:extLst>
                    <a:ext uri="{9D8B030D-6E8A-4147-A177-3AD203B41FA5}">
                      <a16:colId xmlns:a16="http://schemas.microsoft.com/office/drawing/2014/main" val="3225288413"/>
                    </a:ext>
                  </a:extLst>
                </a:gridCol>
                <a:gridCol w="1063182">
                  <a:extLst>
                    <a:ext uri="{9D8B030D-6E8A-4147-A177-3AD203B41FA5}">
                      <a16:colId xmlns:a16="http://schemas.microsoft.com/office/drawing/2014/main" val="3977191999"/>
                    </a:ext>
                  </a:extLst>
                </a:gridCol>
                <a:gridCol w="1809942">
                  <a:extLst>
                    <a:ext uri="{9D8B030D-6E8A-4147-A177-3AD203B41FA5}">
                      <a16:colId xmlns:a16="http://schemas.microsoft.com/office/drawing/2014/main" val="841857891"/>
                    </a:ext>
                  </a:extLst>
                </a:gridCol>
                <a:gridCol w="1518831">
                  <a:extLst>
                    <a:ext uri="{9D8B030D-6E8A-4147-A177-3AD203B41FA5}">
                      <a16:colId xmlns:a16="http://schemas.microsoft.com/office/drawing/2014/main" val="1161333553"/>
                    </a:ext>
                  </a:extLst>
                </a:gridCol>
                <a:gridCol w="1923852">
                  <a:extLst>
                    <a:ext uri="{9D8B030D-6E8A-4147-A177-3AD203B41FA5}">
                      <a16:colId xmlns:a16="http://schemas.microsoft.com/office/drawing/2014/main" val="1858296777"/>
                    </a:ext>
                  </a:extLst>
                </a:gridCol>
              </a:tblGrid>
              <a:tr h="43527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951" marR="13951" marT="13951" marB="69755" anchor="b">
                    <a:solidFill>
                      <a:srgbClr val="EC3A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Timeline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951" marR="13951" marT="13951" marB="69755" anchor="b">
                    <a:solidFill>
                      <a:srgbClr val="EC3A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Responsibility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951" marR="13951" marT="13951" marB="69755" anchor="b">
                    <a:solidFill>
                      <a:srgbClr val="EC3A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Resource Allocation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951" marR="13951" marT="13951" marB="69755" anchor="b">
                    <a:solidFill>
                      <a:srgbClr val="EC3A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Monitoring &amp; Adjustment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951" marR="13951" marT="13951" marB="69755" anchor="b">
                    <a:solidFill>
                      <a:srgbClr val="EC3A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18987"/>
                  </a:ext>
                </a:extLst>
              </a:tr>
              <a:tr h="491078"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Digital Marketing Campaigns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Q1-Q4, 2024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Marketing Department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Budget for ads, social media tools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Monthly review of engagement metrics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extLst>
                  <a:ext uri="{0D108BD9-81ED-4DB2-BD59-A6C34878D82A}">
                    <a16:rowId xmlns:a16="http://schemas.microsoft.com/office/drawing/2014/main" val="3273101843"/>
                  </a:ext>
                </a:extLst>
              </a:tr>
              <a:tr h="491078"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New Menu Launch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Q2, 2024 (April-June)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Product Team</a:t>
                      </a:r>
                      <a:endParaRPr lang="en-GB" sz="1500" dirty="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Budget for R&amp;D, marketing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Sales tracking, customer feedback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extLst>
                  <a:ext uri="{0D108BD9-81ED-4DB2-BD59-A6C34878D82A}">
                    <a16:rowId xmlns:a16="http://schemas.microsoft.com/office/drawing/2014/main" val="1706961823"/>
                  </a:ext>
                </a:extLst>
              </a:tr>
              <a:tr h="666862"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Joint Campaigns with Pinkberry</a:t>
                      </a:r>
                      <a:endParaRPr lang="en-GB" sz="1500" dirty="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Starting Q2, 2024 (April)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Joint Marketing Team (Pizzaman &amp; Pinkberry)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Shared marketing budget, resources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Quarterly review of sales and feedback</a:t>
                      </a:r>
                      <a:endParaRPr lang="en-GB" sz="1500" dirty="0">
                        <a:effectLst/>
                      </a:endParaRPr>
                    </a:p>
                  </a:txBody>
                  <a:tcPr marL="69755" marR="69755" marT="69755" marB="69755" anchor="b"/>
                </a:tc>
                <a:extLst>
                  <a:ext uri="{0D108BD9-81ED-4DB2-BD59-A6C34878D82A}">
                    <a16:rowId xmlns:a16="http://schemas.microsoft.com/office/drawing/2014/main" val="3841270262"/>
                  </a:ext>
                </a:extLst>
              </a:tr>
              <a:tr h="666862"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Customer Engagement Programs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Q1-Q4, 2024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Customer Service &amp; Marketing Teams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Budget for loyalty programs, contests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Regular customer surveys, engagement analysis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extLst>
                  <a:ext uri="{0D108BD9-81ED-4DB2-BD59-A6C34878D82A}">
                    <a16:rowId xmlns:a16="http://schemas.microsoft.com/office/drawing/2014/main" val="611216955"/>
                  </a:ext>
                </a:extLst>
              </a:tr>
              <a:tr h="666862"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Social Media Influencer Partnerships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Q3-Q4, 2024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Digital Marketing Team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Influencer campaign budget</a:t>
                      </a:r>
                      <a:endParaRPr lang="en-GB" sz="1500">
                        <a:effectLst/>
                      </a:endParaRPr>
                    </a:p>
                  </a:txBody>
                  <a:tcPr marL="69755" marR="69755" marT="69755" marB="69755" anchor="b"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Tracking influencer campaign effectiveness</a:t>
                      </a:r>
                      <a:endParaRPr lang="en-GB" sz="1500" dirty="0">
                        <a:effectLst/>
                      </a:endParaRPr>
                    </a:p>
                  </a:txBody>
                  <a:tcPr marL="69755" marR="69755" marT="69755" marB="69755" anchor="b"/>
                </a:tc>
                <a:extLst>
                  <a:ext uri="{0D108BD9-81ED-4DB2-BD59-A6C34878D82A}">
                    <a16:rowId xmlns:a16="http://schemas.microsoft.com/office/drawing/2014/main" val="306373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4689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F9724-1A26-072B-5175-C26AAEDEE7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564" y="390247"/>
            <a:ext cx="7855401" cy="573087"/>
          </a:xfrm>
        </p:spPr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CONTROLS AND KEY PERFORMANCE INDICATORS </a:t>
            </a:r>
            <a:endParaRPr lang="en-GH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6C5C6F-F65F-97C8-9217-0ECD87A64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88269"/>
              </p:ext>
            </p:extLst>
          </p:nvPr>
        </p:nvGraphicFramePr>
        <p:xfrm>
          <a:off x="618564" y="1256030"/>
          <a:ext cx="7792339" cy="2631440"/>
        </p:xfrm>
        <a:graphic>
          <a:graphicData uri="http://schemas.openxmlformats.org/drawingml/2006/table">
            <a:tbl>
              <a:tblPr/>
              <a:tblGrid>
                <a:gridCol w="1935597">
                  <a:extLst>
                    <a:ext uri="{9D8B030D-6E8A-4147-A177-3AD203B41FA5}">
                      <a16:colId xmlns:a16="http://schemas.microsoft.com/office/drawing/2014/main" val="176644340"/>
                    </a:ext>
                  </a:extLst>
                </a:gridCol>
                <a:gridCol w="1386137">
                  <a:extLst>
                    <a:ext uri="{9D8B030D-6E8A-4147-A177-3AD203B41FA5}">
                      <a16:colId xmlns:a16="http://schemas.microsoft.com/office/drawing/2014/main" val="832329159"/>
                    </a:ext>
                  </a:extLst>
                </a:gridCol>
                <a:gridCol w="1336186">
                  <a:extLst>
                    <a:ext uri="{9D8B030D-6E8A-4147-A177-3AD203B41FA5}">
                      <a16:colId xmlns:a16="http://schemas.microsoft.com/office/drawing/2014/main" val="3445422953"/>
                    </a:ext>
                  </a:extLst>
                </a:gridCol>
                <a:gridCol w="974043">
                  <a:extLst>
                    <a:ext uri="{9D8B030D-6E8A-4147-A177-3AD203B41FA5}">
                      <a16:colId xmlns:a16="http://schemas.microsoft.com/office/drawing/2014/main" val="2329581759"/>
                    </a:ext>
                  </a:extLst>
                </a:gridCol>
                <a:gridCol w="2160376">
                  <a:extLst>
                    <a:ext uri="{9D8B030D-6E8A-4147-A177-3AD203B41FA5}">
                      <a16:colId xmlns:a16="http://schemas.microsoft.com/office/drawing/2014/main" val="933243008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KPIs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12700" marR="12700" marT="127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12700" marR="12700" marT="127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Collection Method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12700" marR="12700" marT="127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 Frequency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12700" marR="12700" marT="127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Adjustment Strategy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12700" marR="12700" marT="127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91038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Growth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by 15% annually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data analysis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 marketing tactics based on trends</a:t>
                      </a:r>
                      <a:endParaRPr lang="en-GB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187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Website Traffic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by 20% annually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Website analytics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Quarterly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Optimize digital marketing strategies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91299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Media Engagement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engagement by 25%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media analytics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Bi-monthly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Revise content strategy based on engagement data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512588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Acquisition Rate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by 20% annually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surveys, sales data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Quarterly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Enhance promotional offers and campaigns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7927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of Joint Campaigns with Pinkberry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 combined sales targets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Joint sales and marketing data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each campaign</a:t>
                      </a:r>
                      <a:endParaRPr lang="en-GB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Joint review with Pinkberry to refine future campaigns</a:t>
                      </a:r>
                      <a:endParaRPr lang="en-GB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7053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5046D81-37C7-6BB3-A28C-6FF99F3CA84E}"/>
              </a:ext>
            </a:extLst>
          </p:cNvPr>
          <p:cNvSpPr/>
          <p:nvPr/>
        </p:nvSpPr>
        <p:spPr>
          <a:xfrm>
            <a:off x="0" y="4272455"/>
            <a:ext cx="4674476" cy="871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9254E-53E0-858B-9990-D20D1400CEB7}"/>
              </a:ext>
            </a:extLst>
          </p:cNvPr>
          <p:cNvSpPr/>
          <p:nvPr/>
        </p:nvSpPr>
        <p:spPr>
          <a:xfrm>
            <a:off x="4658710" y="4272455"/>
            <a:ext cx="4485290" cy="871045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9501555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87EFDCF-84EA-5CB7-ACAE-EBFEEC03AEED}"/>
              </a:ext>
            </a:extLst>
          </p:cNvPr>
          <p:cNvSpPr txBox="1">
            <a:spLocks/>
          </p:cNvSpPr>
          <p:nvPr/>
        </p:nvSpPr>
        <p:spPr>
          <a:xfrm>
            <a:off x="295370" y="374481"/>
            <a:ext cx="7855401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CONCLUSION AND NEXT STEPS</a:t>
            </a:r>
            <a:endParaRPr lang="en-GH" sz="3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Google Shape;336;p33">
            <a:extLst>
              <a:ext uri="{FF2B5EF4-FFF2-40B4-BE49-F238E27FC236}">
                <a16:creationId xmlns:a16="http://schemas.microsoft.com/office/drawing/2014/main" id="{3E0994C0-7EE3-534F-7C19-3982EFD8D45B}"/>
              </a:ext>
            </a:extLst>
          </p:cNvPr>
          <p:cNvSpPr/>
          <p:nvPr/>
        </p:nvSpPr>
        <p:spPr>
          <a:xfrm>
            <a:off x="295370" y="1061260"/>
            <a:ext cx="610451" cy="610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" name="Google Shape;751;p27">
            <a:extLst>
              <a:ext uri="{FF2B5EF4-FFF2-40B4-BE49-F238E27FC236}">
                <a16:creationId xmlns:a16="http://schemas.microsoft.com/office/drawing/2014/main" id="{3F385E55-4C2E-ECB5-CEA1-3C3E01FE9FCA}"/>
              </a:ext>
            </a:extLst>
          </p:cNvPr>
          <p:cNvSpPr txBox="1">
            <a:spLocks/>
          </p:cNvSpPr>
          <p:nvPr/>
        </p:nvSpPr>
        <p:spPr>
          <a:xfrm>
            <a:off x="970264" y="1042596"/>
            <a:ext cx="3120300" cy="5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Summary of the Marketing Plan</a:t>
            </a:r>
          </a:p>
        </p:txBody>
      </p:sp>
      <p:sp>
        <p:nvSpPr>
          <p:cNvPr id="42" name="Google Shape;252;p31">
            <a:extLst>
              <a:ext uri="{FF2B5EF4-FFF2-40B4-BE49-F238E27FC236}">
                <a16:creationId xmlns:a16="http://schemas.microsoft.com/office/drawing/2014/main" id="{E3B493D2-DC5D-D46A-CC7E-3FB96047E304}"/>
              </a:ext>
            </a:extLst>
          </p:cNvPr>
          <p:cNvSpPr txBox="1">
            <a:spLocks/>
          </p:cNvSpPr>
          <p:nvPr/>
        </p:nvSpPr>
        <p:spPr>
          <a:xfrm>
            <a:off x="970265" y="1515066"/>
            <a:ext cx="3688444" cy="1254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Our marketing plan focuses on boosting brand visibility, engage customers, and drive growth through digital campaigns, innovative products, and joint promotions with Pinkberry.</a:t>
            </a:r>
            <a:endParaRPr lang="en-GB" dirty="0">
              <a:latin typeface="+mn-lt"/>
            </a:endParaRPr>
          </a:p>
        </p:txBody>
      </p:sp>
      <p:sp>
        <p:nvSpPr>
          <p:cNvPr id="43" name="Google Shape;336;p33">
            <a:extLst>
              <a:ext uri="{FF2B5EF4-FFF2-40B4-BE49-F238E27FC236}">
                <a16:creationId xmlns:a16="http://schemas.microsoft.com/office/drawing/2014/main" id="{A1549F28-D019-38CB-A330-BAA5E5466A07}"/>
              </a:ext>
            </a:extLst>
          </p:cNvPr>
          <p:cNvSpPr/>
          <p:nvPr/>
        </p:nvSpPr>
        <p:spPr>
          <a:xfrm>
            <a:off x="309290" y="3029082"/>
            <a:ext cx="610451" cy="610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4" name="Google Shape;751;p27">
            <a:extLst>
              <a:ext uri="{FF2B5EF4-FFF2-40B4-BE49-F238E27FC236}">
                <a16:creationId xmlns:a16="http://schemas.microsoft.com/office/drawing/2014/main" id="{8B831276-BC95-09B7-45FE-37235F902EB3}"/>
              </a:ext>
            </a:extLst>
          </p:cNvPr>
          <p:cNvSpPr txBox="1">
            <a:spLocks/>
          </p:cNvSpPr>
          <p:nvPr/>
        </p:nvSpPr>
        <p:spPr>
          <a:xfrm>
            <a:off x="1097856" y="3010418"/>
            <a:ext cx="3340465" cy="5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800" b="1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Immediate Next Steps</a:t>
            </a:r>
            <a:endParaRPr lang="en-GB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Google Shape;252;p31">
            <a:extLst>
              <a:ext uri="{FF2B5EF4-FFF2-40B4-BE49-F238E27FC236}">
                <a16:creationId xmlns:a16="http://schemas.microsoft.com/office/drawing/2014/main" id="{6385D006-4BE1-57A2-08DA-C60F885DC69D}"/>
              </a:ext>
            </a:extLst>
          </p:cNvPr>
          <p:cNvSpPr txBox="1">
            <a:spLocks/>
          </p:cNvSpPr>
          <p:nvPr/>
        </p:nvSpPr>
        <p:spPr>
          <a:xfrm>
            <a:off x="984185" y="3482888"/>
            <a:ext cx="3674524" cy="145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Immediately following this presentation, we propose to finalise the marketing calendar, initiate detailed discussions with Pinkberry for the joint campaigns, and launch the first phase of our digital marketing initiatives</a:t>
            </a:r>
            <a:endParaRPr lang="en-GB" dirty="0">
              <a:latin typeface="+mn-lt"/>
            </a:endParaRPr>
          </a:p>
        </p:txBody>
      </p:sp>
      <p:grpSp>
        <p:nvGrpSpPr>
          <p:cNvPr id="46" name="Google Shape;317;p32">
            <a:extLst>
              <a:ext uri="{FF2B5EF4-FFF2-40B4-BE49-F238E27FC236}">
                <a16:creationId xmlns:a16="http://schemas.microsoft.com/office/drawing/2014/main" id="{9CA0AA4D-95AC-31F6-237E-31F73A0D5A63}"/>
              </a:ext>
            </a:extLst>
          </p:cNvPr>
          <p:cNvGrpSpPr/>
          <p:nvPr/>
        </p:nvGrpSpPr>
        <p:grpSpPr>
          <a:xfrm>
            <a:off x="706345" y="3225117"/>
            <a:ext cx="48054" cy="131054"/>
            <a:chOff x="6186122" y="3930259"/>
            <a:chExt cx="36385" cy="99231"/>
          </a:xfrm>
        </p:grpSpPr>
        <p:sp>
          <p:nvSpPr>
            <p:cNvPr id="48" name="Google Shape;319;p32">
              <a:extLst>
                <a:ext uri="{FF2B5EF4-FFF2-40B4-BE49-F238E27FC236}">
                  <a16:creationId xmlns:a16="http://schemas.microsoft.com/office/drawing/2014/main" id="{A521A263-75E2-707F-303E-8DBD47B00C83}"/>
                </a:ext>
              </a:extLst>
            </p:cNvPr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0;p32">
              <a:extLst>
                <a:ext uri="{FF2B5EF4-FFF2-40B4-BE49-F238E27FC236}">
                  <a16:creationId xmlns:a16="http://schemas.microsoft.com/office/drawing/2014/main" id="{B4F4B22D-7C72-425F-8169-DB1E020284EA}"/>
                </a:ext>
              </a:extLst>
            </p:cNvPr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;p32">
              <a:extLst>
                <a:ext uri="{FF2B5EF4-FFF2-40B4-BE49-F238E27FC236}">
                  <a16:creationId xmlns:a16="http://schemas.microsoft.com/office/drawing/2014/main" id="{52AD28E7-E29D-E0AD-2CF7-3323919CF9D6}"/>
                </a:ext>
              </a:extLst>
            </p:cNvPr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336;p33">
            <a:extLst>
              <a:ext uri="{FF2B5EF4-FFF2-40B4-BE49-F238E27FC236}">
                <a16:creationId xmlns:a16="http://schemas.microsoft.com/office/drawing/2014/main" id="{F27F17EE-1DA3-0DEF-D9AB-E598AA0D246B}"/>
              </a:ext>
            </a:extLst>
          </p:cNvPr>
          <p:cNvSpPr/>
          <p:nvPr/>
        </p:nvSpPr>
        <p:spPr>
          <a:xfrm>
            <a:off x="4624801" y="1061260"/>
            <a:ext cx="610451" cy="610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3" name="Google Shape;751;p27">
            <a:extLst>
              <a:ext uri="{FF2B5EF4-FFF2-40B4-BE49-F238E27FC236}">
                <a16:creationId xmlns:a16="http://schemas.microsoft.com/office/drawing/2014/main" id="{A62E92E8-6B12-98F9-9468-58E2CD8AA3E3}"/>
              </a:ext>
            </a:extLst>
          </p:cNvPr>
          <p:cNvSpPr txBox="1">
            <a:spLocks/>
          </p:cNvSpPr>
          <p:nvPr/>
        </p:nvSpPr>
        <p:spPr>
          <a:xfrm>
            <a:off x="5299695" y="1042596"/>
            <a:ext cx="3120300" cy="5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Call to Action for Management</a:t>
            </a:r>
          </a:p>
        </p:txBody>
      </p:sp>
      <p:sp>
        <p:nvSpPr>
          <p:cNvPr id="54" name="Google Shape;252;p31">
            <a:extLst>
              <a:ext uri="{FF2B5EF4-FFF2-40B4-BE49-F238E27FC236}">
                <a16:creationId xmlns:a16="http://schemas.microsoft.com/office/drawing/2014/main" id="{2299978A-3CD9-C556-BF9B-1D3E56CB35E3}"/>
              </a:ext>
            </a:extLst>
          </p:cNvPr>
          <p:cNvSpPr txBox="1">
            <a:spLocks/>
          </p:cNvSpPr>
          <p:nvPr/>
        </p:nvSpPr>
        <p:spPr>
          <a:xfrm>
            <a:off x="5299696" y="1515066"/>
            <a:ext cx="3688444" cy="1254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We seek your approval on the proposed budget and resource allocations. Your strategic guidance and decisions will be invaluable as we commence the implementation of this plan</a:t>
            </a:r>
            <a:endParaRPr lang="en-GB" dirty="0">
              <a:latin typeface="+mn-lt"/>
            </a:endParaRPr>
          </a:p>
        </p:txBody>
      </p:sp>
      <p:sp>
        <p:nvSpPr>
          <p:cNvPr id="55" name="Google Shape;336;p33">
            <a:extLst>
              <a:ext uri="{FF2B5EF4-FFF2-40B4-BE49-F238E27FC236}">
                <a16:creationId xmlns:a16="http://schemas.microsoft.com/office/drawing/2014/main" id="{CDCE246B-E152-FA1A-5164-07624EE7673C}"/>
              </a:ext>
            </a:extLst>
          </p:cNvPr>
          <p:cNvSpPr/>
          <p:nvPr/>
        </p:nvSpPr>
        <p:spPr>
          <a:xfrm>
            <a:off x="4638721" y="3029082"/>
            <a:ext cx="610451" cy="610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6" name="Google Shape;751;p27">
            <a:extLst>
              <a:ext uri="{FF2B5EF4-FFF2-40B4-BE49-F238E27FC236}">
                <a16:creationId xmlns:a16="http://schemas.microsoft.com/office/drawing/2014/main" id="{EC73F75E-F08F-D7B2-5571-B04813A14C29}"/>
              </a:ext>
            </a:extLst>
          </p:cNvPr>
          <p:cNvSpPr txBox="1">
            <a:spLocks/>
          </p:cNvSpPr>
          <p:nvPr/>
        </p:nvSpPr>
        <p:spPr>
          <a:xfrm>
            <a:off x="5427287" y="3010418"/>
            <a:ext cx="3340465" cy="5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600" b="1" i="0" u="none" strike="noStrike" dirty="0">
                <a:solidFill>
                  <a:schemeClr val="bg2"/>
                </a:solidFill>
                <a:effectLst/>
                <a:latin typeface="Century Gothic" panose="020B0502020202020204" pitchFamily="34" charset="0"/>
              </a:rPr>
              <a:t>Open for Feedback &amp; Discussion</a:t>
            </a:r>
            <a:endParaRPr lang="en-GB" sz="18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Google Shape;252;p31">
            <a:extLst>
              <a:ext uri="{FF2B5EF4-FFF2-40B4-BE49-F238E27FC236}">
                <a16:creationId xmlns:a16="http://schemas.microsoft.com/office/drawing/2014/main" id="{8EF44938-4A3B-12D9-289E-785AA4D3A841}"/>
              </a:ext>
            </a:extLst>
          </p:cNvPr>
          <p:cNvSpPr txBox="1">
            <a:spLocks/>
          </p:cNvSpPr>
          <p:nvPr/>
        </p:nvSpPr>
        <p:spPr>
          <a:xfrm>
            <a:off x="5313616" y="3482888"/>
            <a:ext cx="3674524" cy="145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We welcome your insights, feedback, and any suggestions you might have. Your perspective is crucial in refining and optimising our approach to ensure the success of this marketing plan</a:t>
            </a:r>
            <a:endParaRPr lang="en-GB" dirty="0">
              <a:latin typeface="+mn-lt"/>
            </a:endParaRPr>
          </a:p>
        </p:txBody>
      </p:sp>
      <p:grpSp>
        <p:nvGrpSpPr>
          <p:cNvPr id="58" name="Google Shape;317;p32">
            <a:extLst>
              <a:ext uri="{FF2B5EF4-FFF2-40B4-BE49-F238E27FC236}">
                <a16:creationId xmlns:a16="http://schemas.microsoft.com/office/drawing/2014/main" id="{0E922532-60C7-13BB-B873-EA8C31A60AC4}"/>
              </a:ext>
            </a:extLst>
          </p:cNvPr>
          <p:cNvGrpSpPr/>
          <p:nvPr/>
        </p:nvGrpSpPr>
        <p:grpSpPr>
          <a:xfrm>
            <a:off x="4742655" y="3130626"/>
            <a:ext cx="374739" cy="407362"/>
            <a:chOff x="5964227" y="3858701"/>
            <a:chExt cx="283743" cy="308444"/>
          </a:xfrm>
        </p:grpSpPr>
        <p:sp>
          <p:nvSpPr>
            <p:cNvPr id="59" name="Google Shape;318;p32">
              <a:extLst>
                <a:ext uri="{FF2B5EF4-FFF2-40B4-BE49-F238E27FC236}">
                  <a16:creationId xmlns:a16="http://schemas.microsoft.com/office/drawing/2014/main" id="{9891F730-3114-1483-65BA-3CBBDBCD6248}"/>
                </a:ext>
              </a:extLst>
            </p:cNvPr>
            <p:cNvSpPr/>
            <p:nvPr/>
          </p:nvSpPr>
          <p:spPr>
            <a:xfrm>
              <a:off x="5964227" y="3858701"/>
              <a:ext cx="283743" cy="308444"/>
            </a:xfrm>
            <a:custGeom>
              <a:avLst/>
              <a:gdLst/>
              <a:ahLst/>
              <a:cxnLst/>
              <a:rect l="l" t="t" r="r" b="b"/>
              <a:pathLst>
                <a:path w="6978" h="7585" extrusionOk="0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9;p32">
              <a:extLst>
                <a:ext uri="{FF2B5EF4-FFF2-40B4-BE49-F238E27FC236}">
                  <a16:creationId xmlns:a16="http://schemas.microsoft.com/office/drawing/2014/main" id="{323638D9-1EB5-BB2B-AFC1-AE4B91EED895}"/>
                </a:ext>
              </a:extLst>
            </p:cNvPr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0;p32">
              <a:extLst>
                <a:ext uri="{FF2B5EF4-FFF2-40B4-BE49-F238E27FC236}">
                  <a16:creationId xmlns:a16="http://schemas.microsoft.com/office/drawing/2014/main" id="{D8434955-8CD1-985D-43E9-29BFD6F5F87B}"/>
                </a:ext>
              </a:extLst>
            </p:cNvPr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1;p32">
              <a:extLst>
                <a:ext uri="{FF2B5EF4-FFF2-40B4-BE49-F238E27FC236}">
                  <a16:creationId xmlns:a16="http://schemas.microsoft.com/office/drawing/2014/main" id="{2FF0F154-76A4-5007-EE20-21FA82E904B0}"/>
                </a:ext>
              </a:extLst>
            </p:cNvPr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3BC42DA-B5DD-1DA1-C2DB-997A03D611E1}"/>
              </a:ext>
            </a:extLst>
          </p:cNvPr>
          <p:cNvSpPr/>
          <p:nvPr/>
        </p:nvSpPr>
        <p:spPr>
          <a:xfrm>
            <a:off x="-98917" y="474757"/>
            <a:ext cx="541866" cy="372534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grpSp>
        <p:nvGrpSpPr>
          <p:cNvPr id="3392" name="Google Shape;11988;p61">
            <a:extLst>
              <a:ext uri="{FF2B5EF4-FFF2-40B4-BE49-F238E27FC236}">
                <a16:creationId xmlns:a16="http://schemas.microsoft.com/office/drawing/2014/main" id="{5615BD1E-8292-A23C-A39A-AF874F79B04D}"/>
              </a:ext>
            </a:extLst>
          </p:cNvPr>
          <p:cNvGrpSpPr/>
          <p:nvPr/>
        </p:nvGrpSpPr>
        <p:grpSpPr>
          <a:xfrm>
            <a:off x="4745480" y="1202891"/>
            <a:ext cx="396931" cy="373147"/>
            <a:chOff x="-42804750" y="1949600"/>
            <a:chExt cx="337125" cy="316925"/>
          </a:xfrm>
          <a:solidFill>
            <a:schemeClr val="accent1"/>
          </a:solidFill>
        </p:grpSpPr>
        <p:sp>
          <p:nvSpPr>
            <p:cNvPr id="3393" name="Google Shape;11989;p61">
              <a:extLst>
                <a:ext uri="{FF2B5EF4-FFF2-40B4-BE49-F238E27FC236}">
                  <a16:creationId xmlns:a16="http://schemas.microsoft.com/office/drawing/2014/main" id="{B304D1C2-B860-00B3-AF52-147AAC677925}"/>
                </a:ext>
              </a:extLst>
            </p:cNvPr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3394" name="Google Shape;11990;p61">
              <a:extLst>
                <a:ext uri="{FF2B5EF4-FFF2-40B4-BE49-F238E27FC236}">
                  <a16:creationId xmlns:a16="http://schemas.microsoft.com/office/drawing/2014/main" id="{9835C8D4-10D6-8B3B-3CC7-044C92393173}"/>
                </a:ext>
              </a:extLst>
            </p:cNvPr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3395" name="Google Shape;11991;p61">
              <a:extLst>
                <a:ext uri="{FF2B5EF4-FFF2-40B4-BE49-F238E27FC236}">
                  <a16:creationId xmlns:a16="http://schemas.microsoft.com/office/drawing/2014/main" id="{65CCDA09-8879-263B-1D01-3548F4B8AFB3}"/>
                </a:ext>
              </a:extLst>
            </p:cNvPr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</p:grpSp>
      <p:grpSp>
        <p:nvGrpSpPr>
          <p:cNvPr id="3396" name="Google Shape;12483;p62">
            <a:extLst>
              <a:ext uri="{FF2B5EF4-FFF2-40B4-BE49-F238E27FC236}">
                <a16:creationId xmlns:a16="http://schemas.microsoft.com/office/drawing/2014/main" id="{086669E4-9594-2038-DEA8-94F4F5A89BD6}"/>
              </a:ext>
            </a:extLst>
          </p:cNvPr>
          <p:cNvGrpSpPr/>
          <p:nvPr/>
        </p:nvGrpSpPr>
        <p:grpSpPr>
          <a:xfrm>
            <a:off x="423250" y="3158664"/>
            <a:ext cx="351286" cy="351286"/>
            <a:chOff x="1049375" y="2680675"/>
            <a:chExt cx="297725" cy="297725"/>
          </a:xfrm>
          <a:solidFill>
            <a:schemeClr val="accent1"/>
          </a:solidFill>
        </p:grpSpPr>
        <p:sp>
          <p:nvSpPr>
            <p:cNvPr id="3397" name="Google Shape;12484;p62">
              <a:extLst>
                <a:ext uri="{FF2B5EF4-FFF2-40B4-BE49-F238E27FC236}">
                  <a16:creationId xmlns:a16="http://schemas.microsoft.com/office/drawing/2014/main" id="{7B9C1FA6-0D92-D850-333F-E371A81478F8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12485;p62">
              <a:extLst>
                <a:ext uri="{FF2B5EF4-FFF2-40B4-BE49-F238E27FC236}">
                  <a16:creationId xmlns:a16="http://schemas.microsoft.com/office/drawing/2014/main" id="{D85D583E-3B4C-8AC1-7589-45C8358B5570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9" name="Google Shape;12061;p61">
            <a:extLst>
              <a:ext uri="{FF2B5EF4-FFF2-40B4-BE49-F238E27FC236}">
                <a16:creationId xmlns:a16="http://schemas.microsoft.com/office/drawing/2014/main" id="{EFC3E4F6-9EA8-5B11-6F07-A737EDA5D8ED}"/>
              </a:ext>
            </a:extLst>
          </p:cNvPr>
          <p:cNvGrpSpPr/>
          <p:nvPr/>
        </p:nvGrpSpPr>
        <p:grpSpPr>
          <a:xfrm>
            <a:off x="413727" y="1232921"/>
            <a:ext cx="373736" cy="293055"/>
            <a:chOff x="-41694200" y="2382950"/>
            <a:chExt cx="317425" cy="248900"/>
          </a:xfrm>
          <a:solidFill>
            <a:schemeClr val="accent1"/>
          </a:solidFill>
        </p:grpSpPr>
        <p:sp>
          <p:nvSpPr>
            <p:cNvPr id="3400" name="Google Shape;12062;p61">
              <a:extLst>
                <a:ext uri="{FF2B5EF4-FFF2-40B4-BE49-F238E27FC236}">
                  <a16:creationId xmlns:a16="http://schemas.microsoft.com/office/drawing/2014/main" id="{B548C960-5D84-B67B-C3AE-22A8500DF589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12063;p61">
              <a:extLst>
                <a:ext uri="{FF2B5EF4-FFF2-40B4-BE49-F238E27FC236}">
                  <a16:creationId xmlns:a16="http://schemas.microsoft.com/office/drawing/2014/main" id="{3C65E5B4-66EE-F2AC-BE2E-802FDE6A6162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earning Fractions: Pizza Slices by Slidesgo">
  <a:themeElements>
    <a:clrScheme name="Simple Light">
      <a:dk1>
        <a:srgbClr val="481F10"/>
      </a:dk1>
      <a:lt1>
        <a:srgbClr val="F9EDDD"/>
      </a:lt1>
      <a:dk2>
        <a:srgbClr val="CA1517"/>
      </a:dk2>
      <a:lt2>
        <a:srgbClr val="FAB62F"/>
      </a:lt2>
      <a:accent1>
        <a:srgbClr val="4A9E4A"/>
      </a:accent1>
      <a:accent2>
        <a:srgbClr val="683459"/>
      </a:accent2>
      <a:accent3>
        <a:srgbClr val="A27D50"/>
      </a:accent3>
      <a:accent4>
        <a:srgbClr val="F4CC91"/>
      </a:accent4>
      <a:accent5>
        <a:srgbClr val="F1A957"/>
      </a:accent5>
      <a:accent6>
        <a:srgbClr val="353535"/>
      </a:accent6>
      <a:hlink>
        <a:srgbClr val="CA15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1058</Words>
  <Application>Microsoft Macintosh PowerPoint</Application>
  <PresentationFormat>On-screen Show (16:9)</PresentationFormat>
  <Paragraphs>135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Century Gothic</vt:lpstr>
      <vt:lpstr>Titillium Web SemiBold</vt:lpstr>
      <vt:lpstr>Abel</vt:lpstr>
      <vt:lpstr>Montserrat Light</vt:lpstr>
      <vt:lpstr>Arial</vt:lpstr>
      <vt:lpstr>Montserrat</vt:lpstr>
      <vt:lpstr>Passion One</vt:lpstr>
      <vt:lpstr>Learning Fractions: Pizza Slices by Slidesgo</vt:lpstr>
      <vt:lpstr>Marketing Pitch  Pizzaman-Chickenman</vt:lpstr>
      <vt:lpstr>Overview of Our company</vt:lpstr>
      <vt:lpstr>MARKETING AUDIT AND SITUATION ANALYSIS</vt:lpstr>
      <vt:lpstr>PowerPoint Presentation</vt:lpstr>
      <vt:lpstr>OBJECTIVES FOR PIZZAMAN-CHICKENMAN</vt:lpstr>
      <vt:lpstr>MARKETING STRATEGY AND TACTICS</vt:lpstr>
      <vt:lpstr>IMPLEMENTATION AND ACTION PLAN</vt:lpstr>
      <vt:lpstr>CONTROLS AND KEY PERFORMANCE INDICATORS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Pitch  Pizzaman-Chickenman</dc:title>
  <cp:lastModifiedBy>seth kuffour</cp:lastModifiedBy>
  <cp:revision>6</cp:revision>
  <dcterms:modified xsi:type="dcterms:W3CDTF">2023-12-05T10:46:49Z</dcterms:modified>
</cp:coreProperties>
</file>